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Poppins"/>
      <p:regular r:id="rId26"/>
      <p:bold r:id="rId27"/>
      <p:italic r:id="rId28"/>
      <p:boldItalic r:id="rId29"/>
    </p:embeddedFont>
    <p:embeddedFont>
      <p:font typeface="Bebas Neue"/>
      <p:regular r:id="rId30"/>
    </p:embeddedFont>
    <p:embeddedFont>
      <p:font typeface="Yeseva One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oppins-regular.fntdata"/><Relationship Id="rId25" Type="http://schemas.openxmlformats.org/officeDocument/2006/relationships/slide" Target="slides/slide21.xml"/><Relationship Id="rId28" Type="http://schemas.openxmlformats.org/officeDocument/2006/relationships/font" Target="fonts/Poppins-italic.fntdata"/><Relationship Id="rId27" Type="http://schemas.openxmlformats.org/officeDocument/2006/relationships/font" Target="fonts/Poppi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oppins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YesevaOne-regular.fntdata"/><Relationship Id="rId30" Type="http://schemas.openxmlformats.org/officeDocument/2006/relationships/font" Target="fonts/BebasNeue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d851afca02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d851afca02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c7e36bceda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c7e36bceda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c7e36bceda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c7e36bceda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18b793bae3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18b793bae3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d09a5bf4f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d09a5bf4f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c7e36bceda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c7e36bceda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d09a5bf4f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d09a5bf4f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c7e36bceda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c7e36bceda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4 colors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c7e36bced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c7e36bced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c7e36bceda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c7e36bceda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d09a5bf4f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d09a5bf4f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d851afca02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d851afca02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d93c9eda8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d93c9eda8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d3d1b985dd_0_24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d3d1b985dd_0_24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c7e36bceda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c7e36bceda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c7e36bceda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c7e36bced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d7bad7da5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d7bad7da5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d98f34ce8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d98f34ce8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c7e36bceda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c7e36bced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c7e36bced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c7e36bced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c7e36bceda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c7e36bceda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png"/><Relationship Id="rId10" Type="http://schemas.openxmlformats.org/officeDocument/2006/relationships/image" Target="../media/image7.png"/><Relationship Id="rId13" Type="http://schemas.openxmlformats.org/officeDocument/2006/relationships/image" Target="../media/image26.png"/><Relationship Id="rId1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Relationship Id="rId4" Type="http://schemas.openxmlformats.org/officeDocument/2006/relationships/image" Target="../media/image20.png"/><Relationship Id="rId9" Type="http://schemas.openxmlformats.org/officeDocument/2006/relationships/image" Target="../media/image6.png"/><Relationship Id="rId15" Type="http://schemas.openxmlformats.org/officeDocument/2006/relationships/image" Target="../media/image12.png"/><Relationship Id="rId14" Type="http://schemas.openxmlformats.org/officeDocument/2006/relationships/image" Target="../media/image1.png"/><Relationship Id="rId17" Type="http://schemas.openxmlformats.org/officeDocument/2006/relationships/image" Target="../media/image15.png"/><Relationship Id="rId16" Type="http://schemas.openxmlformats.org/officeDocument/2006/relationships/image" Target="../media/image21.pn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18" Type="http://schemas.openxmlformats.org/officeDocument/2006/relationships/image" Target="../media/image24.png"/><Relationship Id="rId7" Type="http://schemas.openxmlformats.org/officeDocument/2006/relationships/image" Target="../media/image8.png"/><Relationship Id="rId8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image" Target="../media/image49.png"/><Relationship Id="rId13" Type="http://schemas.openxmlformats.org/officeDocument/2006/relationships/image" Target="../media/image6.png"/><Relationship Id="rId1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1.png"/><Relationship Id="rId4" Type="http://schemas.openxmlformats.org/officeDocument/2006/relationships/image" Target="../media/image75.png"/><Relationship Id="rId9" Type="http://schemas.openxmlformats.org/officeDocument/2006/relationships/image" Target="../media/image29.png"/><Relationship Id="rId15" Type="http://schemas.openxmlformats.org/officeDocument/2006/relationships/image" Target="../media/image8.png"/><Relationship Id="rId14" Type="http://schemas.openxmlformats.org/officeDocument/2006/relationships/image" Target="../media/image7.png"/><Relationship Id="rId16" Type="http://schemas.openxmlformats.org/officeDocument/2006/relationships/image" Target="../media/image34.png"/><Relationship Id="rId5" Type="http://schemas.openxmlformats.org/officeDocument/2006/relationships/image" Target="../media/image12.png"/><Relationship Id="rId6" Type="http://schemas.openxmlformats.org/officeDocument/2006/relationships/image" Target="../media/image26.png"/><Relationship Id="rId7" Type="http://schemas.openxmlformats.org/officeDocument/2006/relationships/image" Target="../media/image10.png"/><Relationship Id="rId8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49.png"/><Relationship Id="rId1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9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20" Type="http://schemas.openxmlformats.org/officeDocument/2006/relationships/image" Target="../media/image27.png"/><Relationship Id="rId11" Type="http://schemas.openxmlformats.org/officeDocument/2006/relationships/image" Target="../media/image12.png"/><Relationship Id="rId10" Type="http://schemas.openxmlformats.org/officeDocument/2006/relationships/image" Target="../media/image38.png"/><Relationship Id="rId13" Type="http://schemas.openxmlformats.org/officeDocument/2006/relationships/image" Target="../media/image21.png"/><Relationship Id="rId1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32.png"/><Relationship Id="rId15" Type="http://schemas.openxmlformats.org/officeDocument/2006/relationships/image" Target="../media/image33.png"/><Relationship Id="rId14" Type="http://schemas.openxmlformats.org/officeDocument/2006/relationships/image" Target="../media/image3.png"/><Relationship Id="rId17" Type="http://schemas.openxmlformats.org/officeDocument/2006/relationships/image" Target="../media/image49.png"/><Relationship Id="rId16" Type="http://schemas.openxmlformats.org/officeDocument/2006/relationships/image" Target="../media/image1.png"/><Relationship Id="rId5" Type="http://schemas.openxmlformats.org/officeDocument/2006/relationships/image" Target="../media/image14.png"/><Relationship Id="rId19" Type="http://schemas.openxmlformats.org/officeDocument/2006/relationships/image" Target="../media/image15.png"/><Relationship Id="rId6" Type="http://schemas.openxmlformats.org/officeDocument/2006/relationships/image" Target="../media/image11.png"/><Relationship Id="rId18" Type="http://schemas.openxmlformats.org/officeDocument/2006/relationships/image" Target="../media/image26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4.png"/><Relationship Id="rId4" Type="http://schemas.openxmlformats.org/officeDocument/2006/relationships/image" Target="../media/image35.png"/><Relationship Id="rId9" Type="http://schemas.openxmlformats.org/officeDocument/2006/relationships/image" Target="../media/image19.png"/><Relationship Id="rId5" Type="http://schemas.openxmlformats.org/officeDocument/2006/relationships/image" Target="../media/image3.png"/><Relationship Id="rId6" Type="http://schemas.openxmlformats.org/officeDocument/2006/relationships/image" Target="../media/image26.png"/><Relationship Id="rId7" Type="http://schemas.openxmlformats.org/officeDocument/2006/relationships/image" Target="../media/image11.png"/><Relationship Id="rId8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png"/><Relationship Id="rId10" Type="http://schemas.openxmlformats.org/officeDocument/2006/relationships/image" Target="../media/image26.png"/><Relationship Id="rId13" Type="http://schemas.openxmlformats.org/officeDocument/2006/relationships/image" Target="../media/image21.png"/><Relationship Id="rId1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1.png"/><Relationship Id="rId4" Type="http://schemas.openxmlformats.org/officeDocument/2006/relationships/image" Target="../media/image1.png"/><Relationship Id="rId9" Type="http://schemas.openxmlformats.org/officeDocument/2006/relationships/image" Target="../media/image12.png"/><Relationship Id="rId15" Type="http://schemas.openxmlformats.org/officeDocument/2006/relationships/image" Target="../media/image24.png"/><Relationship Id="rId14" Type="http://schemas.openxmlformats.org/officeDocument/2006/relationships/image" Target="../media/image30.png"/><Relationship Id="rId16" Type="http://schemas.openxmlformats.org/officeDocument/2006/relationships/image" Target="../media/image2.png"/><Relationship Id="rId5" Type="http://schemas.openxmlformats.org/officeDocument/2006/relationships/image" Target="../media/image22.png"/><Relationship Id="rId6" Type="http://schemas.openxmlformats.org/officeDocument/2006/relationships/image" Target="../media/image10.png"/><Relationship Id="rId7" Type="http://schemas.openxmlformats.org/officeDocument/2006/relationships/image" Target="../media/image20.png"/><Relationship Id="rId8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12.png"/><Relationship Id="rId13" Type="http://schemas.openxmlformats.org/officeDocument/2006/relationships/image" Target="../media/image3.png"/><Relationship Id="rId1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6.png"/><Relationship Id="rId4" Type="http://schemas.openxmlformats.org/officeDocument/2006/relationships/image" Target="../media/image2.png"/><Relationship Id="rId9" Type="http://schemas.openxmlformats.org/officeDocument/2006/relationships/image" Target="../media/image41.png"/><Relationship Id="rId15" Type="http://schemas.openxmlformats.org/officeDocument/2006/relationships/image" Target="../media/image35.png"/><Relationship Id="rId14" Type="http://schemas.openxmlformats.org/officeDocument/2006/relationships/image" Target="../media/image21.png"/><Relationship Id="rId5" Type="http://schemas.openxmlformats.org/officeDocument/2006/relationships/image" Target="../media/image24.png"/><Relationship Id="rId6" Type="http://schemas.openxmlformats.org/officeDocument/2006/relationships/image" Target="../media/image8.png"/><Relationship Id="rId7" Type="http://schemas.openxmlformats.org/officeDocument/2006/relationships/image" Target="../media/image11.png"/><Relationship Id="rId8" Type="http://schemas.openxmlformats.org/officeDocument/2006/relationships/image" Target="../media/image3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0.png"/><Relationship Id="rId5" Type="http://schemas.openxmlformats.org/officeDocument/2006/relationships/image" Target="../media/image31.png"/><Relationship Id="rId6" Type="http://schemas.openxmlformats.org/officeDocument/2006/relationships/image" Target="../media/image12.png"/><Relationship Id="rId7" Type="http://schemas.openxmlformats.org/officeDocument/2006/relationships/image" Target="../media/image26.png"/><Relationship Id="rId8" Type="http://schemas.openxmlformats.org/officeDocument/2006/relationships/image" Target="../media/image20.png"/></Relationships>
</file>

<file path=ppt/slideLayouts/_rels/slideLayout18.xml.rels><?xml version="1.0" encoding="UTF-8" standalone="yes"?><Relationships xmlns="http://schemas.openxmlformats.org/package/2006/relationships"><Relationship Id="rId10" Type="http://schemas.openxmlformats.org/officeDocument/2006/relationships/image" Target="../media/image50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1.png"/><Relationship Id="rId4" Type="http://schemas.openxmlformats.org/officeDocument/2006/relationships/image" Target="../media/image20.png"/><Relationship Id="rId9" Type="http://schemas.openxmlformats.org/officeDocument/2006/relationships/image" Target="../media/image60.png"/><Relationship Id="rId5" Type="http://schemas.openxmlformats.org/officeDocument/2006/relationships/image" Target="../media/image2.png"/><Relationship Id="rId6" Type="http://schemas.openxmlformats.org/officeDocument/2006/relationships/image" Target="../media/image36.png"/><Relationship Id="rId7" Type="http://schemas.openxmlformats.org/officeDocument/2006/relationships/image" Target="../media/image13.png"/><Relationship Id="rId8" Type="http://schemas.openxmlformats.org/officeDocument/2006/relationships/image" Target="../media/image1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49.png"/><Relationship Id="rId6" Type="http://schemas.openxmlformats.org/officeDocument/2006/relationships/image" Target="../media/image38.png"/><Relationship Id="rId7" Type="http://schemas.openxmlformats.org/officeDocument/2006/relationships/image" Target="../media/image15.png"/></Relationships>
</file>

<file path=ppt/slideLayouts/_rels/slideLayout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3.png"/><Relationship Id="rId13" Type="http://schemas.openxmlformats.org/officeDocument/2006/relationships/image" Target="../media/image24.png"/><Relationship Id="rId1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Relationship Id="rId8" Type="http://schemas.openxmlformats.org/officeDocument/2006/relationships/image" Target="../media/image26.png"/></Relationships>
</file>

<file path=ppt/slideLayouts/_rels/slideLayout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png"/><Relationship Id="rId10" Type="http://schemas.openxmlformats.org/officeDocument/2006/relationships/image" Target="../media/image4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9" Type="http://schemas.openxmlformats.org/officeDocument/2006/relationships/image" Target="../media/image32.pn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7" Type="http://schemas.openxmlformats.org/officeDocument/2006/relationships/image" Target="../media/image24.png"/><Relationship Id="rId8" Type="http://schemas.openxmlformats.org/officeDocument/2006/relationships/image" Target="../media/image12.png"/></Relationships>
</file>

<file path=ppt/slideLayouts/_rels/slideLayout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49.png"/><Relationship Id="rId1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1.png"/><Relationship Id="rId4" Type="http://schemas.openxmlformats.org/officeDocument/2006/relationships/image" Target="../media/image10.png"/><Relationship Id="rId9" Type="http://schemas.openxmlformats.org/officeDocument/2006/relationships/image" Target="../media/image1.png"/><Relationship Id="rId5" Type="http://schemas.openxmlformats.org/officeDocument/2006/relationships/image" Target="../media/image36.png"/><Relationship Id="rId6" Type="http://schemas.openxmlformats.org/officeDocument/2006/relationships/image" Target="../media/image12.png"/><Relationship Id="rId7" Type="http://schemas.openxmlformats.org/officeDocument/2006/relationships/image" Target="../media/image30.png"/><Relationship Id="rId8" Type="http://schemas.openxmlformats.org/officeDocument/2006/relationships/image" Target="../media/image2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7.png"/><Relationship Id="rId6" Type="http://schemas.openxmlformats.org/officeDocument/2006/relationships/image" Target="../media/image35.png"/><Relationship Id="rId7" Type="http://schemas.openxmlformats.org/officeDocument/2006/relationships/image" Target="../media/image24.png"/><Relationship Id="rId8" Type="http://schemas.openxmlformats.org/officeDocument/2006/relationships/image" Target="../media/image10.png"/></Relationships>
</file>

<file path=ppt/slideLayouts/_rels/slideLayout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35.png"/><Relationship Id="rId1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png"/><Relationship Id="rId4" Type="http://schemas.openxmlformats.org/officeDocument/2006/relationships/image" Target="../media/image43.png"/><Relationship Id="rId9" Type="http://schemas.openxmlformats.org/officeDocument/2006/relationships/image" Target="../media/image26.pn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7" Type="http://schemas.openxmlformats.org/officeDocument/2006/relationships/image" Target="../media/image9.png"/><Relationship Id="rId8" Type="http://schemas.openxmlformats.org/officeDocument/2006/relationships/image" Target="../media/image1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26.png"/><Relationship Id="rId6" Type="http://schemas.openxmlformats.org/officeDocument/2006/relationships/image" Target="../media/image3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5.png"/><Relationship Id="rId4" Type="http://schemas.openxmlformats.org/officeDocument/2006/relationships/image" Target="../media/image31.png"/><Relationship Id="rId5" Type="http://schemas.openxmlformats.org/officeDocument/2006/relationships/image" Target="../media/image12.png"/><Relationship Id="rId6" Type="http://schemas.openxmlformats.org/officeDocument/2006/relationships/image" Target="../media/image30.png"/><Relationship Id="rId7" Type="http://schemas.openxmlformats.org/officeDocument/2006/relationships/image" Target="../media/image20.png"/><Relationship Id="rId8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0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1.png"/><Relationship Id="rId4" Type="http://schemas.openxmlformats.org/officeDocument/2006/relationships/image" Target="../media/image10.png"/><Relationship Id="rId9" Type="http://schemas.openxmlformats.org/officeDocument/2006/relationships/image" Target="../media/image49.png"/><Relationship Id="rId5" Type="http://schemas.openxmlformats.org/officeDocument/2006/relationships/image" Target="../media/image30.png"/><Relationship Id="rId6" Type="http://schemas.openxmlformats.org/officeDocument/2006/relationships/image" Target="../media/image12.png"/><Relationship Id="rId7" Type="http://schemas.openxmlformats.org/officeDocument/2006/relationships/image" Target="../media/image75.png"/><Relationship Id="rId8" Type="http://schemas.openxmlformats.org/officeDocument/2006/relationships/image" Target="../media/image45.png"/></Relationships>
</file>

<file path=ppt/slideLayouts/_rels/slideLayout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30.png"/><Relationship Id="rId1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1.png"/><Relationship Id="rId4" Type="http://schemas.openxmlformats.org/officeDocument/2006/relationships/image" Target="../media/image1.png"/><Relationship Id="rId9" Type="http://schemas.openxmlformats.org/officeDocument/2006/relationships/image" Target="../media/image29.png"/><Relationship Id="rId5" Type="http://schemas.openxmlformats.org/officeDocument/2006/relationships/image" Target="../media/image12.png"/><Relationship Id="rId6" Type="http://schemas.openxmlformats.org/officeDocument/2006/relationships/image" Target="../media/image26.png"/><Relationship Id="rId7" Type="http://schemas.openxmlformats.org/officeDocument/2006/relationships/image" Target="../media/image10.png"/><Relationship Id="rId8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0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9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7" Type="http://schemas.openxmlformats.org/officeDocument/2006/relationships/image" Target="../media/image13.png"/><Relationship Id="rId8" Type="http://schemas.openxmlformats.org/officeDocument/2006/relationships/image" Target="../media/image12.png"/></Relationships>
</file>

<file path=ppt/slideLayouts/_rels/slideLayout2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3.png"/><Relationship Id="rId1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5.png"/><Relationship Id="rId4" Type="http://schemas.openxmlformats.org/officeDocument/2006/relationships/image" Target="../media/image12.png"/><Relationship Id="rId9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49.png"/><Relationship Id="rId7" Type="http://schemas.openxmlformats.org/officeDocument/2006/relationships/image" Target="../media/image38.png"/><Relationship Id="rId8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Layouts/_rels/slideLayout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3.png"/><Relationship Id="rId1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1.png"/><Relationship Id="rId4" Type="http://schemas.openxmlformats.org/officeDocument/2006/relationships/image" Target="../media/image20.png"/><Relationship Id="rId9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12.png"/><Relationship Id="rId7" Type="http://schemas.openxmlformats.org/officeDocument/2006/relationships/image" Target="../media/image14.png"/><Relationship Id="rId8" Type="http://schemas.openxmlformats.org/officeDocument/2006/relationships/image" Target="../media/image6.png"/></Relationships>
</file>

<file path=ppt/slideLayouts/_rels/slideLayout3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png"/><Relationship Id="rId10" Type="http://schemas.openxmlformats.org/officeDocument/2006/relationships/image" Target="../media/image3.png"/><Relationship Id="rId13" Type="http://schemas.openxmlformats.org/officeDocument/2006/relationships/image" Target="../media/image1.png"/><Relationship Id="rId1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9" Type="http://schemas.openxmlformats.org/officeDocument/2006/relationships/image" Target="../media/image7.png"/><Relationship Id="rId5" Type="http://schemas.openxmlformats.org/officeDocument/2006/relationships/image" Target="../media/image21.png"/><Relationship Id="rId6" Type="http://schemas.openxmlformats.org/officeDocument/2006/relationships/image" Target="../media/image12.png"/><Relationship Id="rId7" Type="http://schemas.openxmlformats.org/officeDocument/2006/relationships/image" Target="../media/image14.png"/><Relationship Id="rId8" Type="http://schemas.openxmlformats.org/officeDocument/2006/relationships/image" Target="../media/image19.png"/></Relationships>
</file>

<file path=ppt/slideLayouts/_rels/slideLayout32.xml.rels><?xml version="1.0" encoding="UTF-8" standalone="yes"?><Relationships xmlns="http://schemas.openxmlformats.org/package/2006/relationships"><Relationship Id="rId11" Type="http://schemas.openxmlformats.org/officeDocument/2006/relationships/image" Target="../media/image78.png"/><Relationship Id="rId10" Type="http://schemas.openxmlformats.org/officeDocument/2006/relationships/image" Target="../media/image20.png"/><Relationship Id="rId1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33.png"/><Relationship Id="rId5" Type="http://schemas.openxmlformats.org/officeDocument/2006/relationships/image" Target="../media/image12.png"/><Relationship Id="rId6" Type="http://schemas.openxmlformats.org/officeDocument/2006/relationships/image" Target="../media/image3.png"/><Relationship Id="rId7" Type="http://schemas.openxmlformats.org/officeDocument/2006/relationships/image" Target="../media/image29.png"/><Relationship Id="rId8" Type="http://schemas.openxmlformats.org/officeDocument/2006/relationships/image" Target="../media/image19.png"/></Relationships>
</file>

<file path=ppt/slideLayouts/_rels/slideLayout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png"/><Relationship Id="rId10" Type="http://schemas.openxmlformats.org/officeDocument/2006/relationships/image" Target="../media/image20.png"/><Relationship Id="rId13" Type="http://schemas.openxmlformats.org/officeDocument/2006/relationships/image" Target="../media/image8.png"/><Relationship Id="rId1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3.png"/><Relationship Id="rId8" Type="http://schemas.openxmlformats.org/officeDocument/2006/relationships/image" Target="../media/image10.png"/></Relationships>
</file>

<file path=ppt/slideLayouts/_rels/slideLayout34.xml.rels><?xml version="1.0" encoding="UTF-8" standalone="yes"?><Relationships xmlns="http://schemas.openxmlformats.org/package/2006/relationships"><Relationship Id="rId20" Type="http://schemas.openxmlformats.org/officeDocument/2006/relationships/hyperlink" Target="http://bit.ly/2TtBDfr" TargetMode="External"/><Relationship Id="rId11" Type="http://schemas.openxmlformats.org/officeDocument/2006/relationships/image" Target="../media/image26.png"/><Relationship Id="rId10" Type="http://schemas.openxmlformats.org/officeDocument/2006/relationships/image" Target="../media/image4.png"/><Relationship Id="rId13" Type="http://schemas.openxmlformats.org/officeDocument/2006/relationships/image" Target="../media/image1.png"/><Relationship Id="rId12" Type="http://schemas.openxmlformats.org/officeDocument/2006/relationships/image" Target="../media/image4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3.png"/><Relationship Id="rId15" Type="http://schemas.openxmlformats.org/officeDocument/2006/relationships/image" Target="../media/image21.png"/><Relationship Id="rId14" Type="http://schemas.openxmlformats.org/officeDocument/2006/relationships/image" Target="../media/image12.png"/><Relationship Id="rId17" Type="http://schemas.openxmlformats.org/officeDocument/2006/relationships/image" Target="../media/image30.png"/><Relationship Id="rId16" Type="http://schemas.openxmlformats.org/officeDocument/2006/relationships/image" Target="../media/image15.png"/><Relationship Id="rId5" Type="http://schemas.openxmlformats.org/officeDocument/2006/relationships/image" Target="../media/image2.png"/><Relationship Id="rId19" Type="http://schemas.openxmlformats.org/officeDocument/2006/relationships/hyperlink" Target="http://bit.ly/2TyoMsr" TargetMode="External"/><Relationship Id="rId6" Type="http://schemas.openxmlformats.org/officeDocument/2006/relationships/image" Target="../media/image14.png"/><Relationship Id="rId18" Type="http://schemas.openxmlformats.org/officeDocument/2006/relationships/hyperlink" Target="http://bit.ly/2Tynxth" TargetMode="External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0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9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7" Type="http://schemas.openxmlformats.org/officeDocument/2006/relationships/image" Target="../media/image10.png"/><Relationship Id="rId8" Type="http://schemas.openxmlformats.org/officeDocument/2006/relationships/image" Target="../media/image20.png"/></Relationships>
</file>

<file path=ppt/slideLayouts/_rels/slideLayout3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5.png"/><Relationship Id="rId1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21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3.png"/><Relationship Id="rId8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Relationship Id="rId4" Type="http://schemas.openxmlformats.org/officeDocument/2006/relationships/image" Target="../media/image30.png"/><Relationship Id="rId9" Type="http://schemas.openxmlformats.org/officeDocument/2006/relationships/image" Target="../media/image1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16.png"/><Relationship Id="rId8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7.png"/><Relationship Id="rId13" Type="http://schemas.openxmlformats.org/officeDocument/2006/relationships/image" Target="../media/image22.png"/><Relationship Id="rId1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png"/><Relationship Id="rId4" Type="http://schemas.openxmlformats.org/officeDocument/2006/relationships/image" Target="../media/image19.png"/><Relationship Id="rId9" Type="http://schemas.openxmlformats.org/officeDocument/2006/relationships/image" Target="../media/image12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Relationship Id="rId7" Type="http://schemas.openxmlformats.org/officeDocument/2006/relationships/image" Target="../media/image24.png"/><Relationship Id="rId8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0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35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Relationship Id="rId7" Type="http://schemas.openxmlformats.org/officeDocument/2006/relationships/image" Target="../media/image21.png"/><Relationship Id="rId8" Type="http://schemas.openxmlformats.org/officeDocument/2006/relationships/image" Target="../media/image23.png"/></Relationships>
</file>

<file path=ppt/slideLayouts/_rels/slideLayout7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image" Target="../media/image26.png"/><Relationship Id="rId13" Type="http://schemas.openxmlformats.org/officeDocument/2006/relationships/image" Target="../media/image35.png"/><Relationship Id="rId1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7.png"/><Relationship Id="rId15" Type="http://schemas.openxmlformats.org/officeDocument/2006/relationships/image" Target="../media/image15.png"/><Relationship Id="rId14" Type="http://schemas.openxmlformats.org/officeDocument/2006/relationships/image" Target="../media/image21.png"/><Relationship Id="rId17" Type="http://schemas.openxmlformats.org/officeDocument/2006/relationships/image" Target="../media/image3.png"/><Relationship Id="rId16" Type="http://schemas.openxmlformats.org/officeDocument/2006/relationships/image" Target="../media/image28.png"/><Relationship Id="rId5" Type="http://schemas.openxmlformats.org/officeDocument/2006/relationships/image" Target="../media/image11.png"/><Relationship Id="rId19" Type="http://schemas.openxmlformats.org/officeDocument/2006/relationships/image" Target="../media/image1.png"/><Relationship Id="rId6" Type="http://schemas.openxmlformats.org/officeDocument/2006/relationships/image" Target="../media/image2.png"/><Relationship Id="rId18" Type="http://schemas.openxmlformats.org/officeDocument/2006/relationships/image" Target="../media/image24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9" Type="http://schemas.openxmlformats.org/officeDocument/2006/relationships/image" Target="../media/image10.png"/><Relationship Id="rId14" Type="http://schemas.openxmlformats.org/officeDocument/2006/relationships/image" Target="../media/image29.pn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7" Type="http://schemas.openxmlformats.org/officeDocument/2006/relationships/image" Target="../media/image24.png"/><Relationship Id="rId8" Type="http://schemas.openxmlformats.org/officeDocument/2006/relationships/image" Target="../media/image13.png"/></Relationships>
</file>

<file path=ppt/slideLayouts/_rels/slideLayout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.png"/><Relationship Id="rId10" Type="http://schemas.openxmlformats.org/officeDocument/2006/relationships/image" Target="../media/image12.png"/><Relationship Id="rId13" Type="http://schemas.openxmlformats.org/officeDocument/2006/relationships/image" Target="../media/image1.png"/><Relationship Id="rId1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3.png"/><Relationship Id="rId14" Type="http://schemas.openxmlformats.org/officeDocument/2006/relationships/image" Target="../media/image26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231625" y="1604763"/>
            <a:ext cx="4680600" cy="18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7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231625" y="3457350"/>
            <a:ext cx="4680600" cy="4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 txBox="1"/>
          <p:nvPr>
            <p:ph idx="2" type="subTitle"/>
          </p:nvPr>
        </p:nvSpPr>
        <p:spPr>
          <a:xfrm>
            <a:off x="6198875" y="402650"/>
            <a:ext cx="22938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Font typeface="Yeseva One"/>
              <a:buNone/>
              <a:defRPr sz="22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776378">
            <a:off x="272256" y="-275799"/>
            <a:ext cx="1134280" cy="2239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 flipH="1" rot="5051002">
            <a:off x="2652601" y="-3620824"/>
            <a:ext cx="3357197" cy="6428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6417684">
            <a:off x="5216501" y="-1232969"/>
            <a:ext cx="1184724" cy="2268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4">
            <a:alphaModFix/>
          </a:blip>
          <a:srcRect b="5839" l="9978" r="6171" t="7909"/>
          <a:stretch/>
        </p:blipFill>
        <p:spPr>
          <a:xfrm flipH="1" rot="-2030834">
            <a:off x="2016033" y="-968647"/>
            <a:ext cx="3165530" cy="1831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5">
            <a:alphaModFix/>
          </a:blip>
          <a:srcRect b="5839" l="9978" r="6171" t="7909"/>
          <a:stretch/>
        </p:blipFill>
        <p:spPr>
          <a:xfrm rot="6384139">
            <a:off x="7619390" y="3288984"/>
            <a:ext cx="3165521" cy="1831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4499999">
            <a:off x="7837526" y="1038099"/>
            <a:ext cx="2729251" cy="26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 rot="3279072">
            <a:off x="6300435" y="2844650"/>
            <a:ext cx="1988756" cy="3808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 rot="8397711">
            <a:off x="-1138959" y="1383349"/>
            <a:ext cx="3889291" cy="597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-10150833">
            <a:off x="2527750" y="4231676"/>
            <a:ext cx="4088499" cy="40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>
          <a:blip r:embed="rId8">
            <a:alphaModFix amt="95000"/>
          </a:blip>
          <a:stretch>
            <a:fillRect/>
          </a:stretch>
        </p:blipFill>
        <p:spPr>
          <a:xfrm rot="-7951769">
            <a:off x="7255038" y="2933588"/>
            <a:ext cx="2337922" cy="356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"/>
          <p:cNvPicPr preferRelativeResize="0"/>
          <p:nvPr/>
        </p:nvPicPr>
        <p:blipFill rotWithShape="1">
          <a:blip r:embed="rId5">
            <a:alphaModFix amt="82000"/>
          </a:blip>
          <a:srcRect b="5839" l="9978" r="6171" t="7909"/>
          <a:stretch/>
        </p:blipFill>
        <p:spPr>
          <a:xfrm rot="-2469882">
            <a:off x="-837694" y="151513"/>
            <a:ext cx="3415385" cy="1831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/>
          <p:cNvPicPr preferRelativeResize="0"/>
          <p:nvPr/>
        </p:nvPicPr>
        <p:blipFill>
          <a:blip r:embed="rId9">
            <a:alphaModFix amt="84000"/>
          </a:blip>
          <a:stretch>
            <a:fillRect/>
          </a:stretch>
        </p:blipFill>
        <p:spPr>
          <a:xfrm rot="-7221121">
            <a:off x="342802" y="2789275"/>
            <a:ext cx="754690" cy="1490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"/>
          <p:cNvPicPr preferRelativeResize="0"/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 rot="-7890373">
            <a:off x="1065494" y="3570684"/>
            <a:ext cx="549173" cy="1802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/>
          <p:cNvPicPr preferRelativeResize="0"/>
          <p:nvPr/>
        </p:nvPicPr>
        <p:blipFill>
          <a:blip r:embed="rId11">
            <a:alphaModFix amt="78000"/>
          </a:blip>
          <a:stretch>
            <a:fillRect/>
          </a:stretch>
        </p:blipFill>
        <p:spPr>
          <a:xfrm rot="-8103000">
            <a:off x="635697" y="3459720"/>
            <a:ext cx="382175" cy="1490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"/>
          <p:cNvPicPr preferRelativeResize="0"/>
          <p:nvPr/>
        </p:nvPicPr>
        <p:blipFill>
          <a:blip r:embed="rId12">
            <a:alphaModFix amt="95000"/>
          </a:blip>
          <a:stretch>
            <a:fillRect/>
          </a:stretch>
        </p:blipFill>
        <p:spPr>
          <a:xfrm rot="-2950540">
            <a:off x="8521299" y="-692313"/>
            <a:ext cx="819702" cy="180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699125" y="1367249"/>
            <a:ext cx="885898" cy="80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8492988">
            <a:off x="1836951" y="820910"/>
            <a:ext cx="362621" cy="328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2"/>
          <p:cNvPicPr preferRelativeResize="0"/>
          <p:nvPr/>
        </p:nvPicPr>
        <p:blipFill>
          <a:blip r:embed="rId14">
            <a:alphaModFix amt="87000"/>
          </a:blip>
          <a:stretch>
            <a:fillRect/>
          </a:stretch>
        </p:blipFill>
        <p:spPr>
          <a:xfrm rot="-7836186">
            <a:off x="1519172" y="-262803"/>
            <a:ext cx="1193432" cy="113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2"/>
          <p:cNvPicPr preferRelativeResize="0"/>
          <p:nvPr/>
        </p:nvPicPr>
        <p:blipFill>
          <a:blip r:embed="rId15">
            <a:alphaModFix amt="75000"/>
          </a:blip>
          <a:stretch>
            <a:fillRect/>
          </a:stretch>
        </p:blipFill>
        <p:spPr>
          <a:xfrm rot="-4500019">
            <a:off x="4375372" y="207982"/>
            <a:ext cx="384642" cy="367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2"/>
          <p:cNvPicPr preferRelativeResize="0"/>
          <p:nvPr/>
        </p:nvPicPr>
        <p:blipFill>
          <a:blip r:embed="rId15">
            <a:alphaModFix amt="75000"/>
          </a:blip>
          <a:stretch>
            <a:fillRect/>
          </a:stretch>
        </p:blipFill>
        <p:spPr>
          <a:xfrm rot="864916">
            <a:off x="7954802" y="3355487"/>
            <a:ext cx="374546" cy="357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2"/>
          <p:cNvPicPr preferRelativeResize="0"/>
          <p:nvPr/>
        </p:nvPicPr>
        <p:blipFill>
          <a:blip r:embed="rId15">
            <a:alphaModFix amt="84000"/>
          </a:blip>
          <a:stretch>
            <a:fillRect/>
          </a:stretch>
        </p:blipFill>
        <p:spPr>
          <a:xfrm rot="-8717672">
            <a:off x="7622574" y="3577768"/>
            <a:ext cx="176699" cy="168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2"/>
          <p:cNvPicPr preferRelativeResize="0"/>
          <p:nvPr/>
        </p:nvPicPr>
        <p:blipFill>
          <a:blip r:embed="rId16">
            <a:alphaModFix amt="92000"/>
          </a:blip>
          <a:stretch>
            <a:fillRect/>
          </a:stretch>
        </p:blipFill>
        <p:spPr>
          <a:xfrm rot="-888836">
            <a:off x="1527251" y="3560412"/>
            <a:ext cx="224700" cy="203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rot="8492839">
            <a:off x="1555607" y="4690680"/>
            <a:ext cx="388634" cy="35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2"/>
          <p:cNvPicPr preferRelativeResize="0"/>
          <p:nvPr/>
        </p:nvPicPr>
        <p:blipFill>
          <a:blip r:embed="rId17">
            <a:alphaModFix amt="75000"/>
          </a:blip>
          <a:stretch>
            <a:fillRect/>
          </a:stretch>
        </p:blipFill>
        <p:spPr>
          <a:xfrm rot="5946572">
            <a:off x="2474100" y="759909"/>
            <a:ext cx="199004" cy="190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"/>
          <p:cNvPicPr preferRelativeResize="0"/>
          <p:nvPr/>
        </p:nvPicPr>
        <p:blipFill>
          <a:blip r:embed="rId11">
            <a:alphaModFix amt="78000"/>
          </a:blip>
          <a:stretch>
            <a:fillRect/>
          </a:stretch>
        </p:blipFill>
        <p:spPr>
          <a:xfrm rot="-6300026">
            <a:off x="572059" y="2560629"/>
            <a:ext cx="295880" cy="805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2"/>
          <p:cNvPicPr preferRelativeResize="0"/>
          <p:nvPr/>
        </p:nvPicPr>
        <p:blipFill>
          <a:blip r:embed="rId11">
            <a:alphaModFix amt="78000"/>
          </a:blip>
          <a:stretch>
            <a:fillRect/>
          </a:stretch>
        </p:blipFill>
        <p:spPr>
          <a:xfrm rot="-2700009">
            <a:off x="7731998" y="912157"/>
            <a:ext cx="382175" cy="1490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2"/>
          <p:cNvPicPr preferRelativeResize="0"/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 rot="3734997">
            <a:off x="5771253" y="4189930"/>
            <a:ext cx="549170" cy="1117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"/>
          <p:cNvPicPr preferRelativeResize="0"/>
          <p:nvPr/>
        </p:nvPicPr>
        <p:blipFill>
          <a:blip r:embed="rId15">
            <a:alphaModFix amt="84000"/>
          </a:blip>
          <a:stretch>
            <a:fillRect/>
          </a:stretch>
        </p:blipFill>
        <p:spPr>
          <a:xfrm rot="-8717672">
            <a:off x="1761199" y="1446368"/>
            <a:ext cx="176699" cy="168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rot="-888836">
            <a:off x="6638501" y="4340734"/>
            <a:ext cx="224700" cy="203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2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 rot="8397697">
            <a:off x="8332373" y="627412"/>
            <a:ext cx="2125804" cy="3081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2"/>
          <p:cNvPicPr preferRelativeResize="0"/>
          <p:nvPr/>
        </p:nvPicPr>
        <p:blipFill>
          <a:blip r:embed="rId14">
            <a:alphaModFix amt="72000"/>
          </a:blip>
          <a:stretch>
            <a:fillRect/>
          </a:stretch>
        </p:blipFill>
        <p:spPr>
          <a:xfrm rot="-7836186">
            <a:off x="6154135" y="4786022"/>
            <a:ext cx="1193432" cy="113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1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6854691">
            <a:off x="7276040" y="2876225"/>
            <a:ext cx="2593020" cy="398074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1"/>
          <p:cNvSpPr txBox="1"/>
          <p:nvPr>
            <p:ph hasCustomPrompt="1" type="title"/>
          </p:nvPr>
        </p:nvSpPr>
        <p:spPr>
          <a:xfrm>
            <a:off x="1284000" y="1406075"/>
            <a:ext cx="6576000" cy="15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1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84" name="Google Shape;184;p11"/>
          <p:cNvSpPr txBox="1"/>
          <p:nvPr>
            <p:ph idx="1" type="subTitle"/>
          </p:nvPr>
        </p:nvSpPr>
        <p:spPr>
          <a:xfrm>
            <a:off x="1284000" y="2841025"/>
            <a:ext cx="65760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85" name="Google Shape;185;p11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6854691">
            <a:off x="-839260" y="-1418113"/>
            <a:ext cx="2593020" cy="3980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1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flipH="1" rot="-4272585">
            <a:off x="8112078" y="-1603863"/>
            <a:ext cx="2182019" cy="417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1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flipH="1" rot="2369657">
            <a:off x="8314880" y="-697303"/>
            <a:ext cx="963766" cy="1845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1"/>
          <p:cNvPicPr preferRelativeResize="0"/>
          <p:nvPr/>
        </p:nvPicPr>
        <p:blipFill>
          <a:blip r:embed="rId4">
            <a:alphaModFix amt="94000"/>
          </a:blip>
          <a:stretch>
            <a:fillRect/>
          </a:stretch>
        </p:blipFill>
        <p:spPr>
          <a:xfrm flipH="1" rot="-8004187">
            <a:off x="-189854" y="182946"/>
            <a:ext cx="1294219" cy="1234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1"/>
          <p:cNvPicPr preferRelativeResize="0"/>
          <p:nvPr/>
        </p:nvPicPr>
        <p:blipFill>
          <a:blip r:embed="rId5">
            <a:alphaModFix amt="75000"/>
          </a:blip>
          <a:stretch>
            <a:fillRect/>
          </a:stretch>
        </p:blipFill>
        <p:spPr>
          <a:xfrm flipH="1" rot="9125404">
            <a:off x="628002" y="1498248"/>
            <a:ext cx="374547" cy="357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1"/>
          <p:cNvPicPr preferRelativeResize="0"/>
          <p:nvPr/>
        </p:nvPicPr>
        <p:blipFill>
          <a:blip r:embed="rId5">
            <a:alphaModFix amt="84000"/>
          </a:blip>
          <a:stretch>
            <a:fillRect/>
          </a:stretch>
        </p:blipFill>
        <p:spPr>
          <a:xfrm flipH="1" rot="-2082328">
            <a:off x="8653262" y="927662"/>
            <a:ext cx="176699" cy="168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-10720877">
            <a:off x="102117" y="93978"/>
            <a:ext cx="224700" cy="203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-1725101">
            <a:off x="8857986" y="527548"/>
            <a:ext cx="1134280" cy="223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1"/>
          <p:cNvPicPr preferRelativeResize="0"/>
          <p:nvPr/>
        </p:nvPicPr>
        <p:blipFill>
          <a:blip r:embed="rId8">
            <a:alphaModFix amt="78000"/>
          </a:blip>
          <a:stretch>
            <a:fillRect/>
          </a:stretch>
        </p:blipFill>
        <p:spPr>
          <a:xfrm flipH="1" rot="7554770">
            <a:off x="1329534" y="397547"/>
            <a:ext cx="295880" cy="805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1"/>
          <p:cNvPicPr preferRelativeResize="0"/>
          <p:nvPr/>
        </p:nvPicPr>
        <p:blipFill>
          <a:blip r:embed="rId9">
            <a:alphaModFix amt="72000"/>
          </a:blip>
          <a:stretch>
            <a:fillRect/>
          </a:stretch>
        </p:blipFill>
        <p:spPr>
          <a:xfrm flipH="1" rot="-4300193">
            <a:off x="1420234" y="-27032"/>
            <a:ext cx="278190" cy="913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1"/>
          <p:cNvPicPr preferRelativeResize="0"/>
          <p:nvPr/>
        </p:nvPicPr>
        <p:blipFill>
          <a:blip r:embed="rId10">
            <a:alphaModFix amt="74000"/>
          </a:blip>
          <a:stretch>
            <a:fillRect/>
          </a:stretch>
        </p:blipFill>
        <p:spPr>
          <a:xfrm flipH="1" rot="2307161">
            <a:off x="7738970" y="962004"/>
            <a:ext cx="388634" cy="35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1"/>
          <p:cNvPicPr preferRelativeResize="0"/>
          <p:nvPr/>
        </p:nvPicPr>
        <p:blipFill rotWithShape="1">
          <a:blip r:embed="rId11">
            <a:alphaModFix/>
          </a:blip>
          <a:srcRect b="5839" l="9978" r="6171" t="7909"/>
          <a:stretch/>
        </p:blipFill>
        <p:spPr>
          <a:xfrm rot="2246023">
            <a:off x="4684198" y="4423644"/>
            <a:ext cx="3165532" cy="1831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1"/>
          <p:cNvPicPr preferRelativeResize="0"/>
          <p:nvPr/>
        </p:nvPicPr>
        <p:blipFill rotWithShape="1">
          <a:blip r:embed="rId12">
            <a:alphaModFix amt="82000"/>
          </a:blip>
          <a:srcRect b="5839" l="9978" r="6171" t="7909"/>
          <a:stretch/>
        </p:blipFill>
        <p:spPr>
          <a:xfrm flipH="1" rot="2469882">
            <a:off x="7562657" y="4397688"/>
            <a:ext cx="3415385" cy="1831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1"/>
          <p:cNvPicPr preferRelativeResize="0"/>
          <p:nvPr/>
        </p:nvPicPr>
        <p:blipFill>
          <a:blip r:embed="rId13">
            <a:alphaModFix amt="84000"/>
          </a:blip>
          <a:stretch>
            <a:fillRect/>
          </a:stretch>
        </p:blipFill>
        <p:spPr>
          <a:xfrm flipH="1" rot="7221121">
            <a:off x="8331882" y="3094075"/>
            <a:ext cx="754690" cy="1490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1"/>
          <p:cNvPicPr preferRelativeResize="0"/>
          <p:nvPr/>
        </p:nvPicPr>
        <p:blipFill>
          <a:blip r:embed="rId14">
            <a:alphaModFix amt="70000"/>
          </a:blip>
          <a:stretch>
            <a:fillRect/>
          </a:stretch>
        </p:blipFill>
        <p:spPr>
          <a:xfrm flipH="1" rot="7890373">
            <a:off x="7730707" y="3799284"/>
            <a:ext cx="549173" cy="1802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1"/>
          <p:cNvPicPr preferRelativeResize="0"/>
          <p:nvPr/>
        </p:nvPicPr>
        <p:blipFill>
          <a:blip r:embed="rId8">
            <a:alphaModFix amt="78000"/>
          </a:blip>
          <a:stretch>
            <a:fillRect/>
          </a:stretch>
        </p:blipFill>
        <p:spPr>
          <a:xfrm flipH="1" rot="8103000">
            <a:off x="8251302" y="3612120"/>
            <a:ext cx="382175" cy="1490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1"/>
          <p:cNvPicPr preferRelativeResize="0"/>
          <p:nvPr/>
        </p:nvPicPr>
        <p:blipFill>
          <a:blip r:embed="rId8">
            <a:alphaModFix amt="78000"/>
          </a:blip>
          <a:stretch>
            <a:fillRect/>
          </a:stretch>
        </p:blipFill>
        <p:spPr>
          <a:xfrm flipH="1" rot="6300026">
            <a:off x="8401235" y="2713029"/>
            <a:ext cx="295880" cy="805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flipH="1" rot="-10150833">
            <a:off x="-1996563" y="3844463"/>
            <a:ext cx="4088499" cy="40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1"/>
          <p:cNvPicPr preferRelativeResize="0"/>
          <p:nvPr/>
        </p:nvPicPr>
        <p:blipFill>
          <a:blip r:embed="rId16">
            <a:alphaModFix amt="84000"/>
          </a:blip>
          <a:stretch>
            <a:fillRect/>
          </a:stretch>
        </p:blipFill>
        <p:spPr>
          <a:xfrm rot="-416755">
            <a:off x="-877825" y="2251845"/>
            <a:ext cx="1698627" cy="2591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1"/>
          <p:cNvPicPr preferRelativeResize="0"/>
          <p:nvPr/>
        </p:nvPicPr>
        <p:blipFill rotWithShape="1">
          <a:blip r:embed="rId12">
            <a:alphaModFix amt="70000"/>
          </a:blip>
          <a:srcRect b="5839" l="9978" r="6171" t="7909"/>
          <a:stretch/>
        </p:blipFill>
        <p:spPr>
          <a:xfrm rot="-1293274">
            <a:off x="786052" y="4506557"/>
            <a:ext cx="3724896" cy="2155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1"/>
          <p:cNvPicPr preferRelativeResize="0"/>
          <p:nvPr/>
        </p:nvPicPr>
        <p:blipFill>
          <a:blip r:embed="rId5">
            <a:alphaModFix amt="75000"/>
          </a:blip>
          <a:stretch>
            <a:fillRect/>
          </a:stretch>
        </p:blipFill>
        <p:spPr>
          <a:xfrm flipH="1" rot="2700185">
            <a:off x="4441684" y="4562535"/>
            <a:ext cx="260633" cy="248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9E9E9E">
            <a:alpha val="0"/>
          </a:srgbClr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7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3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-4304331">
            <a:off x="7423731" y="-626410"/>
            <a:ext cx="2125804" cy="3081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3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8423176">
            <a:off x="-2301784" y="-84219"/>
            <a:ext cx="4987634" cy="955086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3"/>
          <p:cNvSpPr txBox="1"/>
          <p:nvPr>
            <p:ph type="title"/>
          </p:nvPr>
        </p:nvSpPr>
        <p:spPr>
          <a:xfrm>
            <a:off x="4470725" y="1654600"/>
            <a:ext cx="2682600" cy="103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7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1" name="Google Shape;211;p13"/>
          <p:cNvSpPr txBox="1"/>
          <p:nvPr>
            <p:ph hasCustomPrompt="1" idx="2" type="title"/>
          </p:nvPr>
        </p:nvSpPr>
        <p:spPr>
          <a:xfrm>
            <a:off x="2322963" y="1626025"/>
            <a:ext cx="1771800" cy="176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2" name="Google Shape;212;p13"/>
          <p:cNvSpPr txBox="1"/>
          <p:nvPr>
            <p:ph idx="1" type="subTitle"/>
          </p:nvPr>
        </p:nvSpPr>
        <p:spPr>
          <a:xfrm>
            <a:off x="4470725" y="2780250"/>
            <a:ext cx="26826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13" name="Google Shape;213;p13"/>
          <p:cNvPicPr preferRelativeResize="0"/>
          <p:nvPr/>
        </p:nvPicPr>
        <p:blipFill rotWithShape="1">
          <a:blip r:embed="rId3">
            <a:alphaModFix/>
          </a:blip>
          <a:srcRect b="5839" l="9978" r="6171" t="7909"/>
          <a:stretch/>
        </p:blipFill>
        <p:spPr>
          <a:xfrm rot="-2699980">
            <a:off x="-1319440" y="-375778"/>
            <a:ext cx="3165525" cy="1831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150833">
            <a:off x="-2958628" y="1961776"/>
            <a:ext cx="4088499" cy="40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6300001">
            <a:off x="7351172" y="-1455358"/>
            <a:ext cx="2729251" cy="26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3"/>
          <p:cNvPicPr preferRelativeResize="0"/>
          <p:nvPr/>
        </p:nvPicPr>
        <p:blipFill>
          <a:blip r:embed="rId6">
            <a:alphaModFix amt="95000"/>
          </a:blip>
          <a:stretch>
            <a:fillRect/>
          </a:stretch>
        </p:blipFill>
        <p:spPr>
          <a:xfrm flipH="1" rot="7951769">
            <a:off x="-1580102" y="2820338"/>
            <a:ext cx="2337922" cy="356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10800000">
            <a:off x="8186471" y="1294768"/>
            <a:ext cx="885898" cy="80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3"/>
          <p:cNvPicPr preferRelativeResize="0"/>
          <p:nvPr/>
        </p:nvPicPr>
        <p:blipFill>
          <a:blip r:embed="rId8">
            <a:alphaModFix amt="78000"/>
          </a:blip>
          <a:stretch>
            <a:fillRect/>
          </a:stretch>
        </p:blipFill>
        <p:spPr>
          <a:xfrm flipH="1" rot="-8099991">
            <a:off x="8295545" y="833202"/>
            <a:ext cx="382175" cy="1490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3440231">
            <a:off x="-446573" y="1279777"/>
            <a:ext cx="1134280" cy="2239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3"/>
          <p:cNvPicPr preferRelativeResize="0"/>
          <p:nvPr/>
        </p:nvPicPr>
        <p:blipFill>
          <a:blip r:embed="rId10">
            <a:alphaModFix amt="86000"/>
          </a:blip>
          <a:stretch>
            <a:fillRect/>
          </a:stretch>
        </p:blipFill>
        <p:spPr>
          <a:xfrm rot="8492988">
            <a:off x="1044585" y="3877010"/>
            <a:ext cx="362621" cy="328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 rot="705019">
            <a:off x="7418595" y="4327525"/>
            <a:ext cx="418053" cy="441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 rot="-3046867">
            <a:off x="8076728" y="3455734"/>
            <a:ext cx="1134280" cy="2239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3"/>
          <p:cNvPicPr preferRelativeResize="0"/>
          <p:nvPr/>
        </p:nvPicPr>
        <p:blipFill>
          <a:blip r:embed="rId12">
            <a:alphaModFix amt="84000"/>
          </a:blip>
          <a:stretch>
            <a:fillRect/>
          </a:stretch>
        </p:blipFill>
        <p:spPr>
          <a:xfrm rot="3201259">
            <a:off x="998727" y="3745632"/>
            <a:ext cx="454347" cy="189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 rot="8100070">
            <a:off x="7317109" y="180916"/>
            <a:ext cx="176816" cy="186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9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14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-2402303">
            <a:off x="-459328" y="3194426"/>
            <a:ext cx="2125804" cy="3081864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4"/>
          <p:cNvSpPr txBox="1"/>
          <p:nvPr>
            <p:ph type="title"/>
          </p:nvPr>
        </p:nvSpPr>
        <p:spPr>
          <a:xfrm>
            <a:off x="2829150" y="2833700"/>
            <a:ext cx="3485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7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8" name="Google Shape;228;p14"/>
          <p:cNvSpPr txBox="1"/>
          <p:nvPr>
            <p:ph hasCustomPrompt="1" idx="2" type="title"/>
          </p:nvPr>
        </p:nvSpPr>
        <p:spPr>
          <a:xfrm>
            <a:off x="2844000" y="1008500"/>
            <a:ext cx="3456000" cy="176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9" name="Google Shape;229;p14"/>
          <p:cNvSpPr txBox="1"/>
          <p:nvPr>
            <p:ph idx="1" type="subTitle"/>
          </p:nvPr>
        </p:nvSpPr>
        <p:spPr>
          <a:xfrm>
            <a:off x="3124350" y="3596975"/>
            <a:ext cx="2895600" cy="57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30" name="Google Shape;23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023622">
            <a:off x="7669888" y="3202752"/>
            <a:ext cx="1134280" cy="2239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4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flipH="1" rot="-6900769">
            <a:off x="5886388" y="2012879"/>
            <a:ext cx="3357198" cy="6428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4"/>
          <p:cNvPicPr preferRelativeResize="0"/>
          <p:nvPr/>
        </p:nvPicPr>
        <p:blipFill rotWithShape="1">
          <a:blip r:embed="rId4">
            <a:alphaModFix/>
          </a:blip>
          <a:srcRect b="5839" l="9978" r="6171" t="7909"/>
          <a:stretch/>
        </p:blipFill>
        <p:spPr>
          <a:xfrm rot="-4415861">
            <a:off x="-1612987" y="821840"/>
            <a:ext cx="3165521" cy="1831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300001">
            <a:off x="-1065728" y="2634128"/>
            <a:ext cx="2729251" cy="26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4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-7520928">
            <a:off x="745258" y="-1668363"/>
            <a:ext cx="1988756" cy="3808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4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-2402289">
            <a:off x="6292391" y="-3007486"/>
            <a:ext cx="3889291" cy="597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4"/>
          <p:cNvPicPr preferRelativeResize="0"/>
          <p:nvPr/>
        </p:nvPicPr>
        <p:blipFill>
          <a:blip r:embed="rId6">
            <a:alphaModFix amt="95000"/>
          </a:blip>
          <a:stretch>
            <a:fillRect/>
          </a:stretch>
        </p:blipFill>
        <p:spPr>
          <a:xfrm rot="2848231">
            <a:off x="-854087" y="-1243159"/>
            <a:ext cx="2337922" cy="356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4"/>
          <p:cNvPicPr preferRelativeResize="0"/>
          <p:nvPr/>
        </p:nvPicPr>
        <p:blipFill rotWithShape="1">
          <a:blip r:embed="rId4">
            <a:alphaModFix amt="82000"/>
          </a:blip>
          <a:srcRect b="5839" l="9978" r="6171" t="7909"/>
          <a:stretch/>
        </p:blipFill>
        <p:spPr>
          <a:xfrm rot="8330118">
            <a:off x="6252495" y="3417100"/>
            <a:ext cx="3415385" cy="1831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4"/>
          <p:cNvPicPr preferRelativeResize="0"/>
          <p:nvPr/>
        </p:nvPicPr>
        <p:blipFill>
          <a:blip r:embed="rId7">
            <a:alphaModFix amt="84000"/>
          </a:blip>
          <a:stretch>
            <a:fillRect/>
          </a:stretch>
        </p:blipFill>
        <p:spPr>
          <a:xfrm rot="3578879">
            <a:off x="7689482" y="956381"/>
            <a:ext cx="754690" cy="1490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4"/>
          <p:cNvPicPr preferRelativeResize="0"/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 rot="2909627">
            <a:off x="7172307" y="-137709"/>
            <a:ext cx="549173" cy="1802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4"/>
          <p:cNvPicPr preferRelativeResize="0"/>
          <p:nvPr/>
        </p:nvPicPr>
        <p:blipFill>
          <a:blip r:embed="rId9">
            <a:alphaModFix amt="78000"/>
          </a:blip>
          <a:stretch>
            <a:fillRect/>
          </a:stretch>
        </p:blipFill>
        <p:spPr>
          <a:xfrm rot="2697000">
            <a:off x="7769102" y="285940"/>
            <a:ext cx="382175" cy="1490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4"/>
          <p:cNvPicPr preferRelativeResize="0"/>
          <p:nvPr/>
        </p:nvPicPr>
        <p:blipFill>
          <a:blip r:embed="rId10">
            <a:alphaModFix amt="87000"/>
          </a:blip>
          <a:stretch>
            <a:fillRect/>
          </a:stretch>
        </p:blipFill>
        <p:spPr>
          <a:xfrm rot="2963814">
            <a:off x="5226344" y="4657908"/>
            <a:ext cx="1193432" cy="113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4"/>
          <p:cNvPicPr preferRelativeResize="0"/>
          <p:nvPr/>
        </p:nvPicPr>
        <p:blipFill>
          <a:blip r:embed="rId11">
            <a:alphaModFix amt="75000"/>
          </a:blip>
          <a:stretch>
            <a:fillRect/>
          </a:stretch>
        </p:blipFill>
        <p:spPr>
          <a:xfrm rot="-9935084">
            <a:off x="758625" y="1913843"/>
            <a:ext cx="374546" cy="357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4"/>
          <p:cNvPicPr preferRelativeResize="0"/>
          <p:nvPr/>
        </p:nvPicPr>
        <p:blipFill>
          <a:blip r:embed="rId11">
            <a:alphaModFix amt="84000"/>
          </a:blip>
          <a:stretch>
            <a:fillRect/>
          </a:stretch>
        </p:blipFill>
        <p:spPr>
          <a:xfrm rot="2082328">
            <a:off x="1277600" y="1668841"/>
            <a:ext cx="176699" cy="168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4"/>
          <p:cNvPicPr preferRelativeResize="0"/>
          <p:nvPr/>
        </p:nvPicPr>
        <p:blipFill>
          <a:blip r:embed="rId12">
            <a:alphaModFix amt="92000"/>
          </a:blip>
          <a:stretch>
            <a:fillRect/>
          </a:stretch>
        </p:blipFill>
        <p:spPr>
          <a:xfrm rot="9911164">
            <a:off x="7035023" y="1471880"/>
            <a:ext cx="224700" cy="203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-2307161">
            <a:off x="6842732" y="193195"/>
            <a:ext cx="388634" cy="35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4"/>
          <p:cNvPicPr preferRelativeResize="0"/>
          <p:nvPr/>
        </p:nvPicPr>
        <p:blipFill>
          <a:blip r:embed="rId14">
            <a:alphaModFix amt="78000"/>
          </a:blip>
          <a:stretch>
            <a:fillRect/>
          </a:stretch>
        </p:blipFill>
        <p:spPr>
          <a:xfrm rot="4499974">
            <a:off x="7919035" y="1869493"/>
            <a:ext cx="295880" cy="805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rot="9019553">
            <a:off x="2659027" y="-380219"/>
            <a:ext cx="549170" cy="1117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4"/>
          <p:cNvPicPr preferRelativeResize="0"/>
          <p:nvPr/>
        </p:nvPicPr>
        <p:blipFill>
          <a:blip r:embed="rId11">
            <a:alphaModFix amt="84000"/>
          </a:blip>
          <a:stretch>
            <a:fillRect/>
          </a:stretch>
        </p:blipFill>
        <p:spPr>
          <a:xfrm rot="2082328">
            <a:off x="6658800" y="4573003"/>
            <a:ext cx="176699" cy="168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4"/>
          <p:cNvPicPr preferRelativeResize="0"/>
          <p:nvPr/>
        </p:nvPicPr>
        <p:blipFill>
          <a:blip r:embed="rId16">
            <a:alphaModFix amt="72000"/>
          </a:blip>
          <a:stretch>
            <a:fillRect/>
          </a:stretch>
        </p:blipFill>
        <p:spPr>
          <a:xfrm rot="2963814">
            <a:off x="1610982" y="-244529"/>
            <a:ext cx="1193432" cy="113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4"/>
          <p:cNvPicPr preferRelativeResize="0"/>
          <p:nvPr/>
        </p:nvPicPr>
        <p:blipFill>
          <a:blip r:embed="rId17">
            <a:alphaModFix amt="86000"/>
          </a:blip>
          <a:stretch>
            <a:fillRect/>
          </a:stretch>
        </p:blipFill>
        <p:spPr>
          <a:xfrm rot="9911164">
            <a:off x="1627286" y="661933"/>
            <a:ext cx="224700" cy="203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4382316">
            <a:off x="1405874" y="3706308"/>
            <a:ext cx="1184724" cy="2268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rot="10800000">
            <a:off x="82076" y="3773129"/>
            <a:ext cx="885898" cy="80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4"/>
          <p:cNvPicPr preferRelativeResize="0"/>
          <p:nvPr/>
        </p:nvPicPr>
        <p:blipFill>
          <a:blip r:embed="rId19">
            <a:alphaModFix amt="75000"/>
          </a:blip>
          <a:stretch>
            <a:fillRect/>
          </a:stretch>
        </p:blipFill>
        <p:spPr>
          <a:xfrm rot="-4853428">
            <a:off x="1135307" y="4079115"/>
            <a:ext cx="199004" cy="190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4"/>
          <p:cNvPicPr preferRelativeResize="0"/>
          <p:nvPr/>
        </p:nvPicPr>
        <p:blipFill>
          <a:blip r:embed="rId20">
            <a:alphaModFix amt="78000"/>
          </a:blip>
          <a:stretch>
            <a:fillRect/>
          </a:stretch>
        </p:blipFill>
        <p:spPr>
          <a:xfrm rot="8099991">
            <a:off x="552926" y="3540164"/>
            <a:ext cx="382175" cy="1490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4"/>
          <p:cNvPicPr preferRelativeResize="0"/>
          <p:nvPr/>
        </p:nvPicPr>
        <p:blipFill>
          <a:blip r:embed="rId11">
            <a:alphaModFix amt="75000"/>
          </a:blip>
          <a:stretch>
            <a:fillRect/>
          </a:stretch>
        </p:blipFill>
        <p:spPr>
          <a:xfrm rot="6299981">
            <a:off x="2741297" y="4726568"/>
            <a:ext cx="384642" cy="367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15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15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8764058">
            <a:off x="559969" y="-965620"/>
            <a:ext cx="4987634" cy="9550863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5"/>
          <p:cNvSpPr txBox="1"/>
          <p:nvPr>
            <p:ph type="title"/>
          </p:nvPr>
        </p:nvSpPr>
        <p:spPr>
          <a:xfrm>
            <a:off x="2829150" y="2278788"/>
            <a:ext cx="3485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1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9" name="Google Shape;259;p15"/>
          <p:cNvSpPr txBox="1"/>
          <p:nvPr>
            <p:ph hasCustomPrompt="1" idx="2" type="title"/>
          </p:nvPr>
        </p:nvSpPr>
        <p:spPr>
          <a:xfrm>
            <a:off x="2844000" y="1385695"/>
            <a:ext cx="3456000" cy="10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0" name="Google Shape;260;p15"/>
          <p:cNvSpPr txBox="1"/>
          <p:nvPr>
            <p:ph idx="1" type="subTitle"/>
          </p:nvPr>
        </p:nvSpPr>
        <p:spPr>
          <a:xfrm>
            <a:off x="2829150" y="3044388"/>
            <a:ext cx="34857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61" name="Google Shape;26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4499999">
            <a:off x="-933802" y="3605199"/>
            <a:ext cx="2729251" cy="26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>
            <a:off x="71626" y="3040274"/>
            <a:ext cx="885898" cy="80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5"/>
          <p:cNvPicPr preferRelativeResize="0"/>
          <p:nvPr/>
        </p:nvPicPr>
        <p:blipFill>
          <a:blip r:embed="rId5">
            <a:alphaModFix amt="78000"/>
          </a:blip>
          <a:stretch>
            <a:fillRect/>
          </a:stretch>
        </p:blipFill>
        <p:spPr>
          <a:xfrm flipH="1" rot="2700009">
            <a:off x="542476" y="2585182"/>
            <a:ext cx="382175" cy="1490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5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6495669">
            <a:off x="340997" y="3832687"/>
            <a:ext cx="2125804" cy="3081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6451906">
            <a:off x="7941312" y="1407715"/>
            <a:ext cx="418051" cy="441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5"/>
          <p:cNvPicPr preferRelativeResize="0"/>
          <p:nvPr/>
        </p:nvPicPr>
        <p:blipFill>
          <a:blip r:embed="rId7">
            <a:alphaModFix amt="95000"/>
          </a:blip>
          <a:stretch>
            <a:fillRect/>
          </a:stretch>
        </p:blipFill>
        <p:spPr>
          <a:xfrm rot="-7951769">
            <a:off x="7205726" y="2965626"/>
            <a:ext cx="2337922" cy="356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 rot="-10150833">
            <a:off x="7241187" y="1890101"/>
            <a:ext cx="4088499" cy="40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5"/>
          <p:cNvPicPr preferRelativeResize="0"/>
          <p:nvPr/>
        </p:nvPicPr>
        <p:blipFill>
          <a:blip r:embed="rId9">
            <a:alphaModFix amt="84000"/>
          </a:blip>
          <a:stretch>
            <a:fillRect/>
          </a:stretch>
        </p:blipFill>
        <p:spPr>
          <a:xfrm rot="-3424284">
            <a:off x="1097637" y="-177614"/>
            <a:ext cx="754690" cy="1490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5"/>
          <p:cNvPicPr preferRelativeResize="0"/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 rot="-4093527">
            <a:off x="641514" y="641413"/>
            <a:ext cx="549173" cy="1802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5"/>
          <p:cNvPicPr preferRelativeResize="0"/>
          <p:nvPr/>
        </p:nvPicPr>
        <p:blipFill>
          <a:blip r:embed="rId5">
            <a:alphaModFix amt="78000"/>
          </a:blip>
          <a:stretch>
            <a:fillRect/>
          </a:stretch>
        </p:blipFill>
        <p:spPr>
          <a:xfrm rot="-3689858">
            <a:off x="732989" y="219082"/>
            <a:ext cx="382175" cy="1490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5"/>
          <p:cNvPicPr preferRelativeResize="0"/>
          <p:nvPr/>
        </p:nvPicPr>
        <p:blipFill>
          <a:blip r:embed="rId11">
            <a:alphaModFix amt="92000"/>
          </a:blip>
          <a:stretch>
            <a:fillRect/>
          </a:stretch>
        </p:blipFill>
        <p:spPr>
          <a:xfrm rot="2907946">
            <a:off x="1661869" y="1344447"/>
            <a:ext cx="224701" cy="203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310281">
            <a:off x="553644" y="1910337"/>
            <a:ext cx="388634" cy="351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6"/>
          <p:cNvSpPr txBox="1"/>
          <p:nvPr>
            <p:ph type="title"/>
          </p:nvPr>
        </p:nvSpPr>
        <p:spPr>
          <a:xfrm>
            <a:off x="1962137" y="1558753"/>
            <a:ext cx="2410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5" name="Google Shape;275;p16"/>
          <p:cNvSpPr txBox="1"/>
          <p:nvPr>
            <p:ph hasCustomPrompt="1" idx="2" type="title"/>
          </p:nvPr>
        </p:nvSpPr>
        <p:spPr>
          <a:xfrm>
            <a:off x="1115289" y="1798703"/>
            <a:ext cx="8616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6" name="Google Shape;276;p16"/>
          <p:cNvSpPr txBox="1"/>
          <p:nvPr>
            <p:ph idx="1" type="subTitle"/>
          </p:nvPr>
        </p:nvSpPr>
        <p:spPr>
          <a:xfrm>
            <a:off x="1962137" y="2083476"/>
            <a:ext cx="2410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16"/>
          <p:cNvSpPr txBox="1"/>
          <p:nvPr>
            <p:ph idx="3" type="title"/>
          </p:nvPr>
        </p:nvSpPr>
        <p:spPr>
          <a:xfrm>
            <a:off x="5633013" y="1558703"/>
            <a:ext cx="2410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8" name="Google Shape;278;p16"/>
          <p:cNvSpPr txBox="1"/>
          <p:nvPr>
            <p:ph hasCustomPrompt="1" idx="4" type="title"/>
          </p:nvPr>
        </p:nvSpPr>
        <p:spPr>
          <a:xfrm>
            <a:off x="4786214" y="1798703"/>
            <a:ext cx="8616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9" name="Google Shape;279;p16"/>
          <p:cNvSpPr txBox="1"/>
          <p:nvPr>
            <p:ph idx="5" type="subTitle"/>
          </p:nvPr>
        </p:nvSpPr>
        <p:spPr>
          <a:xfrm>
            <a:off x="5633013" y="2083426"/>
            <a:ext cx="2410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16"/>
          <p:cNvSpPr txBox="1"/>
          <p:nvPr>
            <p:ph idx="6" type="title"/>
          </p:nvPr>
        </p:nvSpPr>
        <p:spPr>
          <a:xfrm>
            <a:off x="1962137" y="2947228"/>
            <a:ext cx="2410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1" name="Google Shape;281;p16"/>
          <p:cNvSpPr txBox="1"/>
          <p:nvPr>
            <p:ph hasCustomPrompt="1" idx="7" type="title"/>
          </p:nvPr>
        </p:nvSpPr>
        <p:spPr>
          <a:xfrm>
            <a:off x="1115289" y="3182878"/>
            <a:ext cx="8616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2" name="Google Shape;282;p16"/>
          <p:cNvSpPr txBox="1"/>
          <p:nvPr>
            <p:ph idx="8" type="subTitle"/>
          </p:nvPr>
        </p:nvSpPr>
        <p:spPr>
          <a:xfrm>
            <a:off x="1962137" y="3471901"/>
            <a:ext cx="2410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16"/>
          <p:cNvSpPr txBox="1"/>
          <p:nvPr>
            <p:ph idx="9" type="title"/>
          </p:nvPr>
        </p:nvSpPr>
        <p:spPr>
          <a:xfrm>
            <a:off x="5633013" y="2947178"/>
            <a:ext cx="2410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4" name="Google Shape;284;p16"/>
          <p:cNvSpPr txBox="1"/>
          <p:nvPr>
            <p:ph hasCustomPrompt="1" idx="13" type="title"/>
          </p:nvPr>
        </p:nvSpPr>
        <p:spPr>
          <a:xfrm>
            <a:off x="4786214" y="3182878"/>
            <a:ext cx="8616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5" name="Google Shape;285;p16"/>
          <p:cNvSpPr txBox="1"/>
          <p:nvPr>
            <p:ph idx="14" type="subTitle"/>
          </p:nvPr>
        </p:nvSpPr>
        <p:spPr>
          <a:xfrm>
            <a:off x="5633013" y="3471901"/>
            <a:ext cx="2410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16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87" name="Google Shape;287;p16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8764059">
            <a:off x="-496550" y="3206302"/>
            <a:ext cx="1830778" cy="3505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6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3279065">
            <a:off x="7965757" y="3139967"/>
            <a:ext cx="1680309" cy="3217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6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flipH="1" rot="3135631">
            <a:off x="-780148" y="-1781187"/>
            <a:ext cx="2593021" cy="3980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6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-3055372">
            <a:off x="7332991" y="-1825289"/>
            <a:ext cx="2182018" cy="417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6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8430343">
            <a:off x="8164142" y="-382751"/>
            <a:ext cx="963766" cy="1845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6"/>
          <p:cNvPicPr preferRelativeResize="0"/>
          <p:nvPr/>
        </p:nvPicPr>
        <p:blipFill>
          <a:blip r:embed="rId4">
            <a:alphaModFix amt="68000"/>
          </a:blip>
          <a:stretch>
            <a:fillRect/>
          </a:stretch>
        </p:blipFill>
        <p:spPr>
          <a:xfrm rot="-3605494">
            <a:off x="91299" y="-245272"/>
            <a:ext cx="952603" cy="90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6"/>
          <p:cNvPicPr preferRelativeResize="0"/>
          <p:nvPr/>
        </p:nvPicPr>
        <p:blipFill>
          <a:blip r:embed="rId5">
            <a:alphaModFix amt="84000"/>
          </a:blip>
          <a:stretch>
            <a:fillRect/>
          </a:stretch>
        </p:blipFill>
        <p:spPr>
          <a:xfrm rot="2391190">
            <a:off x="8120378" y="4001560"/>
            <a:ext cx="876269" cy="1730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776378">
            <a:off x="213031" y="4393951"/>
            <a:ext cx="1134280" cy="2239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6"/>
          <p:cNvPicPr preferRelativeResize="0"/>
          <p:nvPr/>
        </p:nvPicPr>
        <p:blipFill rotWithShape="1">
          <a:blip r:embed="rId7">
            <a:alphaModFix/>
          </a:blip>
          <a:srcRect b="5839" l="9978" r="6171" t="7909"/>
          <a:stretch/>
        </p:blipFill>
        <p:spPr>
          <a:xfrm flipH="1" rot="5399989">
            <a:off x="7894057" y="1655977"/>
            <a:ext cx="3165532" cy="1831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6"/>
          <p:cNvPicPr preferRelativeResize="0"/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 rot="6573969">
            <a:off x="602031" y="4022135"/>
            <a:ext cx="549173" cy="1802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6"/>
          <p:cNvPicPr preferRelativeResize="0"/>
          <p:nvPr/>
        </p:nvPicPr>
        <p:blipFill>
          <a:blip r:embed="rId9">
            <a:alphaModFix amt="75000"/>
          </a:blip>
          <a:stretch>
            <a:fillRect/>
          </a:stretch>
        </p:blipFill>
        <p:spPr>
          <a:xfrm rot="864916">
            <a:off x="79152" y="628774"/>
            <a:ext cx="374546" cy="357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6"/>
          <p:cNvPicPr preferRelativeResize="0"/>
          <p:nvPr/>
        </p:nvPicPr>
        <p:blipFill>
          <a:blip r:embed="rId9">
            <a:alphaModFix amt="84000"/>
          </a:blip>
          <a:stretch>
            <a:fillRect/>
          </a:stretch>
        </p:blipFill>
        <p:spPr>
          <a:xfrm rot="-8717672">
            <a:off x="7719624" y="150793"/>
            <a:ext cx="176699" cy="168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888836">
            <a:off x="531451" y="823784"/>
            <a:ext cx="224700" cy="203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9074899">
            <a:off x="8833486" y="-1688472"/>
            <a:ext cx="1134280" cy="223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6"/>
          <p:cNvPicPr preferRelativeResize="0"/>
          <p:nvPr/>
        </p:nvPicPr>
        <p:blipFill rotWithShape="1">
          <a:blip r:embed="rId7">
            <a:alphaModFix/>
          </a:blip>
          <a:srcRect b="5839" l="9978" r="6171" t="7909"/>
          <a:stretch/>
        </p:blipFill>
        <p:spPr>
          <a:xfrm rot="5844077">
            <a:off x="-2157670" y="1689990"/>
            <a:ext cx="3165533" cy="1831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6"/>
          <p:cNvPicPr preferRelativeResize="0"/>
          <p:nvPr/>
        </p:nvPicPr>
        <p:blipFill>
          <a:blip r:embed="rId11">
            <a:alphaModFix amt="78000"/>
          </a:blip>
          <a:stretch>
            <a:fillRect/>
          </a:stretch>
        </p:blipFill>
        <p:spPr>
          <a:xfrm rot="-2825205">
            <a:off x="1097803" y="217818"/>
            <a:ext cx="295879" cy="805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6"/>
          <p:cNvPicPr preferRelativeResize="0"/>
          <p:nvPr/>
        </p:nvPicPr>
        <p:blipFill>
          <a:blip r:embed="rId12">
            <a:alphaModFix amt="72000"/>
          </a:blip>
          <a:stretch>
            <a:fillRect/>
          </a:stretch>
        </p:blipFill>
        <p:spPr>
          <a:xfrm rot="-3197529">
            <a:off x="1239808" y="-42595"/>
            <a:ext cx="278190" cy="91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6"/>
          <p:cNvPicPr preferRelativeResize="0"/>
          <p:nvPr/>
        </p:nvPicPr>
        <p:blipFill>
          <a:blip r:embed="rId9">
            <a:alphaModFix amt="95000"/>
          </a:blip>
          <a:stretch>
            <a:fillRect/>
          </a:stretch>
        </p:blipFill>
        <p:spPr>
          <a:xfrm rot="864878">
            <a:off x="149867" y="4263035"/>
            <a:ext cx="233117" cy="222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6"/>
          <p:cNvPicPr preferRelativeResize="0"/>
          <p:nvPr/>
        </p:nvPicPr>
        <p:blipFill>
          <a:blip r:embed="rId9">
            <a:alphaModFix amt="84000"/>
          </a:blip>
          <a:stretch>
            <a:fillRect/>
          </a:stretch>
        </p:blipFill>
        <p:spPr>
          <a:xfrm rot="-8717813">
            <a:off x="140658" y="4070275"/>
            <a:ext cx="99135" cy="94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6"/>
          <p:cNvPicPr preferRelativeResize="0"/>
          <p:nvPr/>
        </p:nvPicPr>
        <p:blipFill>
          <a:blip r:embed="rId13">
            <a:alphaModFix amt="92000"/>
          </a:blip>
          <a:stretch>
            <a:fillRect/>
          </a:stretch>
        </p:blipFill>
        <p:spPr>
          <a:xfrm rot="-888836">
            <a:off x="8583301" y="4179862"/>
            <a:ext cx="224700" cy="203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8492839">
            <a:off x="8688132" y="1135255"/>
            <a:ext cx="388634" cy="35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rot="-888895">
            <a:off x="8775885" y="3794138"/>
            <a:ext cx="377927" cy="34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6"/>
          <p:cNvPicPr preferRelativeResize="0"/>
          <p:nvPr/>
        </p:nvPicPr>
        <p:blipFill rotWithShape="1">
          <a:blip r:embed="rId16">
            <a:alphaModFix/>
          </a:blip>
          <a:srcRect b="5839" l="9978" r="6171" t="7909"/>
          <a:stretch/>
        </p:blipFill>
        <p:spPr>
          <a:xfrm rot="-10799982">
            <a:off x="2590642" y="4455759"/>
            <a:ext cx="3944627" cy="1831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17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8099946">
            <a:off x="-1773819" y="-305270"/>
            <a:ext cx="4987634" cy="9550863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7"/>
          <p:cNvSpPr txBox="1"/>
          <p:nvPr>
            <p:ph type="title"/>
          </p:nvPr>
        </p:nvSpPr>
        <p:spPr>
          <a:xfrm>
            <a:off x="2303450" y="3161026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13" name="Google Shape;313;p17"/>
          <p:cNvSpPr txBox="1"/>
          <p:nvPr>
            <p:ph idx="1" type="subTitle"/>
          </p:nvPr>
        </p:nvSpPr>
        <p:spPr>
          <a:xfrm>
            <a:off x="1861800" y="1213738"/>
            <a:ext cx="5420400" cy="19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14" name="Google Shape;314;p17"/>
          <p:cNvPicPr preferRelativeResize="0"/>
          <p:nvPr/>
        </p:nvPicPr>
        <p:blipFill>
          <a:blip r:embed="rId3">
            <a:alphaModFix amt="84000"/>
          </a:blip>
          <a:stretch>
            <a:fillRect/>
          </a:stretch>
        </p:blipFill>
        <p:spPr>
          <a:xfrm rot="1812251">
            <a:off x="-193079" y="1008240"/>
            <a:ext cx="1134280" cy="223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73298">
            <a:off x="4655196" y="4475475"/>
            <a:ext cx="3681680" cy="207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5525" y="152253"/>
            <a:ext cx="1211448" cy="1096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-10150833">
            <a:off x="-1670200" y="3376001"/>
            <a:ext cx="4088499" cy="40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7"/>
          <p:cNvPicPr preferRelativeResize="0"/>
          <p:nvPr/>
        </p:nvPicPr>
        <p:blipFill>
          <a:blip r:embed="rId7">
            <a:alphaModFix amt="95000"/>
          </a:blip>
          <a:stretch>
            <a:fillRect/>
          </a:stretch>
        </p:blipFill>
        <p:spPr>
          <a:xfrm rot="-7951769">
            <a:off x="7140738" y="2965626"/>
            <a:ext cx="2337922" cy="356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7"/>
          <p:cNvPicPr preferRelativeResize="0"/>
          <p:nvPr/>
        </p:nvPicPr>
        <p:blipFill rotWithShape="1">
          <a:blip r:embed="rId4">
            <a:alphaModFix amt="82000"/>
          </a:blip>
          <a:srcRect b="5839" l="9978" r="6171" t="7909"/>
          <a:stretch/>
        </p:blipFill>
        <p:spPr>
          <a:xfrm rot="-2469882">
            <a:off x="-1447294" y="-424587"/>
            <a:ext cx="3415385" cy="1831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7"/>
          <p:cNvPicPr preferRelativeResize="0"/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 rot="-2003701">
            <a:off x="2037777" y="3911306"/>
            <a:ext cx="549171" cy="1117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7"/>
          <p:cNvPicPr preferRelativeResize="0"/>
          <p:nvPr/>
        </p:nvPicPr>
        <p:blipFill>
          <a:blip r:embed="rId9">
            <a:alphaModFix amt="67000"/>
          </a:blip>
          <a:stretch>
            <a:fillRect/>
          </a:stretch>
        </p:blipFill>
        <p:spPr>
          <a:xfrm rot="-7836186">
            <a:off x="444535" y="-29328"/>
            <a:ext cx="1193432" cy="113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7"/>
          <p:cNvPicPr preferRelativeResize="0"/>
          <p:nvPr/>
        </p:nvPicPr>
        <p:blipFill>
          <a:blip r:embed="rId10">
            <a:alphaModFix amt="75000"/>
          </a:blip>
          <a:stretch>
            <a:fillRect/>
          </a:stretch>
        </p:blipFill>
        <p:spPr>
          <a:xfrm rot="864916">
            <a:off x="455127" y="2982437"/>
            <a:ext cx="374546" cy="357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7"/>
          <p:cNvPicPr preferRelativeResize="0"/>
          <p:nvPr/>
        </p:nvPicPr>
        <p:blipFill>
          <a:blip r:embed="rId11">
            <a:alphaModFix amt="84000"/>
          </a:blip>
          <a:stretch>
            <a:fillRect/>
          </a:stretch>
        </p:blipFill>
        <p:spPr>
          <a:xfrm rot="5975978">
            <a:off x="8530329" y="1602793"/>
            <a:ext cx="754689" cy="1490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17"/>
          <p:cNvPicPr preferRelativeResize="0"/>
          <p:nvPr/>
        </p:nvPicPr>
        <p:blipFill>
          <a:blip r:embed="rId12">
            <a:alphaModFix amt="70000"/>
          </a:blip>
          <a:stretch>
            <a:fillRect/>
          </a:stretch>
        </p:blipFill>
        <p:spPr>
          <a:xfrm rot="6227545">
            <a:off x="8384125" y="2678004"/>
            <a:ext cx="549173" cy="1802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7"/>
          <p:cNvPicPr preferRelativeResize="0"/>
          <p:nvPr/>
        </p:nvPicPr>
        <p:blipFill>
          <a:blip r:embed="rId13">
            <a:alphaModFix amt="78000"/>
          </a:blip>
          <a:stretch>
            <a:fillRect/>
          </a:stretch>
        </p:blipFill>
        <p:spPr>
          <a:xfrm rot="6215125">
            <a:off x="8625815" y="2216438"/>
            <a:ext cx="382175" cy="1490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7"/>
          <p:cNvPicPr preferRelativeResize="0"/>
          <p:nvPr/>
        </p:nvPicPr>
        <p:blipFill>
          <a:blip r:embed="rId14">
            <a:alphaModFix amt="92000"/>
          </a:blip>
          <a:stretch>
            <a:fillRect/>
          </a:stretch>
        </p:blipFill>
        <p:spPr>
          <a:xfrm rot="-8787004">
            <a:off x="7758970" y="2612790"/>
            <a:ext cx="224704" cy="203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rot="1173630">
            <a:off x="7349574" y="78245"/>
            <a:ext cx="388631" cy="351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0" name="Google Shape;330;p18"/>
          <p:cNvSpPr txBox="1"/>
          <p:nvPr>
            <p:ph idx="2" type="title"/>
          </p:nvPr>
        </p:nvSpPr>
        <p:spPr>
          <a:xfrm>
            <a:off x="1107275" y="2728125"/>
            <a:ext cx="2134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1" name="Google Shape;331;p18"/>
          <p:cNvSpPr txBox="1"/>
          <p:nvPr>
            <p:ph idx="1" type="subTitle"/>
          </p:nvPr>
        </p:nvSpPr>
        <p:spPr>
          <a:xfrm>
            <a:off x="1107275" y="3210548"/>
            <a:ext cx="2134800" cy="48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18"/>
          <p:cNvSpPr txBox="1"/>
          <p:nvPr>
            <p:ph idx="3" type="title"/>
          </p:nvPr>
        </p:nvSpPr>
        <p:spPr>
          <a:xfrm>
            <a:off x="3504663" y="2728125"/>
            <a:ext cx="2134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3" name="Google Shape;333;p18"/>
          <p:cNvSpPr txBox="1"/>
          <p:nvPr>
            <p:ph idx="4" type="subTitle"/>
          </p:nvPr>
        </p:nvSpPr>
        <p:spPr>
          <a:xfrm>
            <a:off x="3504663" y="3210548"/>
            <a:ext cx="2134800" cy="48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18"/>
          <p:cNvSpPr txBox="1"/>
          <p:nvPr>
            <p:ph idx="5" type="title"/>
          </p:nvPr>
        </p:nvSpPr>
        <p:spPr>
          <a:xfrm>
            <a:off x="5901925" y="2728125"/>
            <a:ext cx="2134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5" name="Google Shape;335;p18"/>
          <p:cNvSpPr txBox="1"/>
          <p:nvPr>
            <p:ph idx="6" type="subTitle"/>
          </p:nvPr>
        </p:nvSpPr>
        <p:spPr>
          <a:xfrm>
            <a:off x="5901925" y="3210548"/>
            <a:ext cx="2134800" cy="48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36" name="Google Shape;336;p18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9899950">
            <a:off x="-1908577" y="966249"/>
            <a:ext cx="3166051" cy="6062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8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flipH="1" rot="-5399947">
            <a:off x="1592531" y="1474731"/>
            <a:ext cx="4987634" cy="9550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8"/>
          <p:cNvPicPr preferRelativeResize="0"/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 rot="-7951769">
            <a:off x="8123276" y="2958726"/>
            <a:ext cx="2337922" cy="356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10150833">
            <a:off x="-2401725" y="3747026"/>
            <a:ext cx="4088499" cy="40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8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-3055372">
            <a:off x="7213722" y="-1825289"/>
            <a:ext cx="2182018" cy="417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8"/>
          <p:cNvPicPr preferRelativeResize="0"/>
          <p:nvPr/>
        </p:nvPicPr>
        <p:blipFill>
          <a:blip r:embed="rId5">
            <a:alphaModFix amt="75000"/>
          </a:blip>
          <a:stretch>
            <a:fillRect/>
          </a:stretch>
        </p:blipFill>
        <p:spPr>
          <a:xfrm rot="9966184">
            <a:off x="8244798" y="-122700"/>
            <a:ext cx="963768" cy="184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18"/>
          <p:cNvPicPr preferRelativeResize="0"/>
          <p:nvPr/>
        </p:nvPicPr>
        <p:blipFill>
          <a:blip r:embed="rId6">
            <a:alphaModFix amt="84000"/>
          </a:blip>
          <a:stretch>
            <a:fillRect/>
          </a:stretch>
        </p:blipFill>
        <p:spPr>
          <a:xfrm rot="-8717672">
            <a:off x="7905156" y="303193"/>
            <a:ext cx="176699" cy="168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492839">
            <a:off x="8675914" y="1679155"/>
            <a:ext cx="388634" cy="35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8"/>
          <p:cNvPicPr preferRelativeResize="0"/>
          <p:nvPr/>
        </p:nvPicPr>
        <p:blipFill rotWithShape="1">
          <a:blip r:embed="rId8">
            <a:alphaModFix/>
          </a:blip>
          <a:srcRect b="5839" l="9978" r="6171" t="7909"/>
          <a:stretch/>
        </p:blipFill>
        <p:spPr>
          <a:xfrm rot="-2846351">
            <a:off x="-1015376" y="-310961"/>
            <a:ext cx="3165537" cy="1831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9589491">
            <a:off x="-193421" y="-1080209"/>
            <a:ext cx="1134281" cy="2239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6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19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flipH="1" rot="-3279072">
            <a:off x="376010" y="2844650"/>
            <a:ext cx="1988756" cy="3808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19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flipH="1" rot="3738970">
            <a:off x="-545565" y="-1364143"/>
            <a:ext cx="1988756" cy="3808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19"/>
          <p:cNvPicPr preferRelativeResize="0"/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 flipH="1" rot="-2848231">
            <a:off x="7388388" y="-1644264"/>
            <a:ext cx="2337922" cy="3566323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19"/>
          <p:cNvSpPr txBox="1"/>
          <p:nvPr>
            <p:ph idx="1" type="subTitle"/>
          </p:nvPr>
        </p:nvSpPr>
        <p:spPr>
          <a:xfrm>
            <a:off x="2127088" y="3428475"/>
            <a:ext cx="2176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sz="2000">
                <a:solidFill>
                  <a:schemeClr val="lt2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1" name="Google Shape;351;p19"/>
          <p:cNvSpPr txBox="1"/>
          <p:nvPr>
            <p:ph idx="2" type="subTitle"/>
          </p:nvPr>
        </p:nvSpPr>
        <p:spPr>
          <a:xfrm>
            <a:off x="4840113" y="3428475"/>
            <a:ext cx="2176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sz="2000">
                <a:solidFill>
                  <a:schemeClr val="lt2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2" name="Google Shape;352;p19"/>
          <p:cNvSpPr txBox="1"/>
          <p:nvPr>
            <p:ph idx="3" type="subTitle"/>
          </p:nvPr>
        </p:nvSpPr>
        <p:spPr>
          <a:xfrm>
            <a:off x="2127138" y="3957646"/>
            <a:ext cx="2176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19"/>
          <p:cNvSpPr txBox="1"/>
          <p:nvPr>
            <p:ph idx="4" type="subTitle"/>
          </p:nvPr>
        </p:nvSpPr>
        <p:spPr>
          <a:xfrm>
            <a:off x="4840109" y="3957646"/>
            <a:ext cx="2176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55" name="Google Shape;355;p19"/>
          <p:cNvPicPr preferRelativeResize="0"/>
          <p:nvPr/>
        </p:nvPicPr>
        <p:blipFill rotWithShape="1">
          <a:blip r:embed="rId4">
            <a:alphaModFix/>
          </a:blip>
          <a:srcRect b="5839" l="9978" r="6171" t="7909"/>
          <a:stretch/>
        </p:blipFill>
        <p:spPr>
          <a:xfrm flipH="1" rot="-6384139">
            <a:off x="-1703173" y="3288984"/>
            <a:ext cx="3165521" cy="1831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19"/>
          <p:cNvPicPr preferRelativeResize="0"/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 flipH="1" rot="7951769">
            <a:off x="-1460285" y="3119738"/>
            <a:ext cx="2337922" cy="356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19"/>
          <p:cNvPicPr preferRelativeResize="0"/>
          <p:nvPr/>
        </p:nvPicPr>
        <p:blipFill rotWithShape="1">
          <a:blip r:embed="rId4">
            <a:alphaModFix/>
          </a:blip>
          <a:srcRect b="5839" l="9978" r="6171" t="7909"/>
          <a:stretch/>
        </p:blipFill>
        <p:spPr>
          <a:xfrm flipH="1" rot="4415861">
            <a:off x="7353115" y="-264890"/>
            <a:ext cx="3165521" cy="1831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19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flipH="1" rot="-6900769">
            <a:off x="6878763" y="2315904"/>
            <a:ext cx="3357198" cy="6428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19"/>
          <p:cNvPicPr preferRelativeResize="0"/>
          <p:nvPr/>
        </p:nvPicPr>
        <p:blipFill rotWithShape="1">
          <a:blip r:embed="rId5">
            <a:alphaModFix amt="82000"/>
          </a:blip>
          <a:srcRect b="5839" l="9978" r="6171" t="7909"/>
          <a:stretch/>
        </p:blipFill>
        <p:spPr>
          <a:xfrm rot="8330118">
            <a:off x="6849670" y="3720125"/>
            <a:ext cx="3415385" cy="1831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19"/>
          <p:cNvPicPr preferRelativeResize="0"/>
          <p:nvPr/>
        </p:nvPicPr>
        <p:blipFill>
          <a:blip r:embed="rId6">
            <a:alphaModFix amt="84000"/>
          </a:blip>
          <a:stretch>
            <a:fillRect/>
          </a:stretch>
        </p:blipFill>
        <p:spPr>
          <a:xfrm rot="1812251">
            <a:off x="-271679" y="-736585"/>
            <a:ext cx="1134280" cy="223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3728" y="168814"/>
            <a:ext cx="651643" cy="58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19"/>
          <p:cNvPicPr preferRelativeResize="0"/>
          <p:nvPr/>
        </p:nvPicPr>
        <p:blipFill>
          <a:blip r:embed="rId8">
            <a:alphaModFix amt="75000"/>
          </a:blip>
          <a:stretch>
            <a:fillRect/>
          </a:stretch>
        </p:blipFill>
        <p:spPr>
          <a:xfrm rot="-9721806">
            <a:off x="8620934" y="3735208"/>
            <a:ext cx="374547" cy="357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19"/>
          <p:cNvPicPr preferRelativeResize="0"/>
          <p:nvPr/>
        </p:nvPicPr>
        <p:blipFill>
          <a:blip r:embed="rId8">
            <a:alphaModFix amt="75000"/>
          </a:blip>
          <a:stretch>
            <a:fillRect/>
          </a:stretch>
        </p:blipFill>
        <p:spPr>
          <a:xfrm rot="-9721856">
            <a:off x="77787" y="1163550"/>
            <a:ext cx="435348" cy="415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19"/>
          <p:cNvPicPr preferRelativeResize="0"/>
          <p:nvPr/>
        </p:nvPicPr>
        <p:blipFill>
          <a:blip r:embed="rId9">
            <a:alphaModFix amt="75000"/>
          </a:blip>
          <a:stretch>
            <a:fillRect/>
          </a:stretch>
        </p:blipFill>
        <p:spPr>
          <a:xfrm rot="-9721812">
            <a:off x="294290" y="3539698"/>
            <a:ext cx="309048" cy="295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9721792">
            <a:off x="7946073" y="1140628"/>
            <a:ext cx="243029" cy="232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6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20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flipH="1" rot="3087750">
            <a:off x="8222600" y="1165250"/>
            <a:ext cx="3357197" cy="6428724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0"/>
          <p:cNvSpPr txBox="1"/>
          <p:nvPr>
            <p:ph idx="1" type="subTitle"/>
          </p:nvPr>
        </p:nvSpPr>
        <p:spPr>
          <a:xfrm>
            <a:off x="720050" y="1978950"/>
            <a:ext cx="3803400" cy="4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Bebas Neue"/>
              <a:buNone/>
              <a:defRPr sz="2000">
                <a:solidFill>
                  <a:schemeClr val="lt2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lvl="1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9" name="Google Shape;369;p20"/>
          <p:cNvSpPr txBox="1"/>
          <p:nvPr>
            <p:ph idx="2" type="subTitle"/>
          </p:nvPr>
        </p:nvSpPr>
        <p:spPr>
          <a:xfrm>
            <a:off x="4620550" y="1978950"/>
            <a:ext cx="3803400" cy="4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Bebas Neue"/>
              <a:buNone/>
              <a:defRPr sz="2000">
                <a:solidFill>
                  <a:schemeClr val="lt2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lvl="1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0" name="Google Shape;370;p20"/>
          <p:cNvSpPr txBox="1"/>
          <p:nvPr>
            <p:ph idx="3" type="subTitle"/>
          </p:nvPr>
        </p:nvSpPr>
        <p:spPr>
          <a:xfrm>
            <a:off x="720050" y="2281950"/>
            <a:ext cx="3803400" cy="21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B08980"/>
              </a:buClr>
              <a:buSzPts val="1400"/>
              <a:buFont typeface="Arial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371" name="Google Shape;371;p20"/>
          <p:cNvSpPr txBox="1"/>
          <p:nvPr>
            <p:ph idx="4" type="subTitle"/>
          </p:nvPr>
        </p:nvSpPr>
        <p:spPr>
          <a:xfrm>
            <a:off x="4620550" y="2281950"/>
            <a:ext cx="3803400" cy="21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372" name="Google Shape;372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73" name="Google Shape;37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3023622">
            <a:off x="8188405" y="3708013"/>
            <a:ext cx="1134280" cy="2239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0"/>
          <p:cNvPicPr preferRelativeResize="0"/>
          <p:nvPr/>
        </p:nvPicPr>
        <p:blipFill rotWithShape="1">
          <a:blip r:embed="rId4">
            <a:alphaModFix amt="82000"/>
          </a:blip>
          <a:srcRect b="5839" l="9978" r="6171" t="7909"/>
          <a:stretch/>
        </p:blipFill>
        <p:spPr>
          <a:xfrm rot="-2469882">
            <a:off x="-1227557" y="-530862"/>
            <a:ext cx="3415385" cy="1831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0"/>
          <p:cNvPicPr preferRelativeResize="0"/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 flipH="1" rot="2307012">
            <a:off x="8627363" y="3851523"/>
            <a:ext cx="362621" cy="328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0"/>
          <p:cNvPicPr preferRelativeResize="0"/>
          <p:nvPr/>
        </p:nvPicPr>
        <p:blipFill>
          <a:blip r:embed="rId6">
            <a:alphaModFix amt="72000"/>
          </a:blip>
          <a:stretch>
            <a:fillRect/>
          </a:stretch>
        </p:blipFill>
        <p:spPr>
          <a:xfrm rot="-7836186">
            <a:off x="676884" y="-184416"/>
            <a:ext cx="1193432" cy="113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0"/>
          <p:cNvPicPr preferRelativeResize="0"/>
          <p:nvPr/>
        </p:nvPicPr>
        <p:blipFill>
          <a:blip r:embed="rId7">
            <a:alphaModFix amt="75000"/>
          </a:blip>
          <a:stretch>
            <a:fillRect/>
          </a:stretch>
        </p:blipFill>
        <p:spPr>
          <a:xfrm flipH="1" rot="4853428">
            <a:off x="8214886" y="4284601"/>
            <a:ext cx="199004" cy="190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"/>
          <p:cNvSpPr txBox="1"/>
          <p:nvPr>
            <p:ph type="title"/>
          </p:nvPr>
        </p:nvSpPr>
        <p:spPr>
          <a:xfrm>
            <a:off x="2945100" y="2847513"/>
            <a:ext cx="3253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5" name="Google Shape;45;p3"/>
          <p:cNvSpPr txBox="1"/>
          <p:nvPr>
            <p:ph hasCustomPrompt="1" idx="2" type="title"/>
          </p:nvPr>
        </p:nvSpPr>
        <p:spPr>
          <a:xfrm>
            <a:off x="2974650" y="964165"/>
            <a:ext cx="3194700" cy="176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6" name="Google Shape;46;p3"/>
          <p:cNvSpPr txBox="1"/>
          <p:nvPr>
            <p:ph idx="1" type="subTitle"/>
          </p:nvPr>
        </p:nvSpPr>
        <p:spPr>
          <a:xfrm>
            <a:off x="3067350" y="3574125"/>
            <a:ext cx="30093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7" name="Google Shape;47;p3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7404582">
            <a:off x="-1366231" y="183455"/>
            <a:ext cx="4987634" cy="9550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3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-1009975" y="2543475"/>
            <a:ext cx="3317075" cy="319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3"/>
          <p:cNvPicPr preferRelativeResize="0"/>
          <p:nvPr/>
        </p:nvPicPr>
        <p:blipFill>
          <a:blip r:embed="rId4">
            <a:alphaModFix amt="84000"/>
          </a:blip>
          <a:stretch>
            <a:fillRect/>
          </a:stretch>
        </p:blipFill>
        <p:spPr>
          <a:xfrm rot="4048042">
            <a:off x="1883022" y="3711587"/>
            <a:ext cx="904429" cy="1785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3"/>
          <p:cNvPicPr preferRelativeResize="0"/>
          <p:nvPr/>
        </p:nvPicPr>
        <p:blipFill rotWithShape="1">
          <a:blip r:embed="rId5">
            <a:alphaModFix amt="57000"/>
          </a:blip>
          <a:srcRect b="5839" l="9978" r="6171" t="7909"/>
          <a:stretch/>
        </p:blipFill>
        <p:spPr>
          <a:xfrm rot="8100016">
            <a:off x="-663359" y="186726"/>
            <a:ext cx="3165521" cy="18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3"/>
          <p:cNvPicPr preferRelativeResize="0"/>
          <p:nvPr/>
        </p:nvPicPr>
        <p:blipFill>
          <a:blip r:embed="rId6">
            <a:alphaModFix amt="95000"/>
          </a:blip>
          <a:stretch>
            <a:fillRect/>
          </a:stretch>
        </p:blipFill>
        <p:spPr>
          <a:xfrm flipH="1" rot="2235070">
            <a:off x="7101801" y="2928075"/>
            <a:ext cx="2337922" cy="356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699997">
            <a:off x="81430" y="1508177"/>
            <a:ext cx="1134280" cy="2239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8492988">
            <a:off x="2260801" y="938360"/>
            <a:ext cx="362621" cy="328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4499999">
            <a:off x="7227926" y="1969124"/>
            <a:ext cx="2729251" cy="26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46800" y="1234862"/>
            <a:ext cx="885898" cy="80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3"/>
          <p:cNvPicPr preferRelativeResize="0"/>
          <p:nvPr/>
        </p:nvPicPr>
        <p:blipFill>
          <a:blip r:embed="rId10">
            <a:alphaModFix amt="78000"/>
          </a:blip>
          <a:stretch>
            <a:fillRect/>
          </a:stretch>
        </p:blipFill>
        <p:spPr>
          <a:xfrm rot="-2700009">
            <a:off x="8079673" y="779769"/>
            <a:ext cx="382175" cy="1490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3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flipH="1" rot="-7769812">
            <a:off x="5777673" y="3927423"/>
            <a:ext cx="2125805" cy="3081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3"/>
          <p:cNvPicPr preferRelativeResize="0"/>
          <p:nvPr/>
        </p:nvPicPr>
        <p:blipFill>
          <a:blip r:embed="rId11">
            <a:alphaModFix amt="75000"/>
          </a:blip>
          <a:stretch>
            <a:fillRect/>
          </a:stretch>
        </p:blipFill>
        <p:spPr>
          <a:xfrm rot="5946572">
            <a:off x="7924437" y="645009"/>
            <a:ext cx="199004" cy="190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3"/>
          <p:cNvPicPr preferRelativeResize="0"/>
          <p:nvPr/>
        </p:nvPicPr>
        <p:blipFill>
          <a:blip r:embed="rId12">
            <a:alphaModFix amt="84000"/>
          </a:blip>
          <a:stretch>
            <a:fillRect/>
          </a:stretch>
        </p:blipFill>
        <p:spPr>
          <a:xfrm rot="-8717672">
            <a:off x="8401399" y="898156"/>
            <a:ext cx="176699" cy="168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7308893">
            <a:off x="8462956" y="-944873"/>
            <a:ext cx="1134279" cy="2239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3656161">
            <a:off x="1908930" y="3145179"/>
            <a:ext cx="467759" cy="423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8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80" name="Google Shape;380;p21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5399947">
            <a:off x="2163958" y="1547444"/>
            <a:ext cx="4987634" cy="9550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1"/>
          <p:cNvPicPr preferRelativeResize="0"/>
          <p:nvPr/>
        </p:nvPicPr>
        <p:blipFill>
          <a:blip r:embed="rId3">
            <a:alphaModFix amt="84000"/>
          </a:blip>
          <a:stretch>
            <a:fillRect/>
          </a:stretch>
        </p:blipFill>
        <p:spPr>
          <a:xfrm flipH="1" rot="-3201265">
            <a:off x="-139777" y="3680864"/>
            <a:ext cx="1134279" cy="2239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1"/>
          <p:cNvPicPr preferRelativeResize="0"/>
          <p:nvPr/>
        </p:nvPicPr>
        <p:blipFill>
          <a:blip r:embed="rId4">
            <a:alphaModFix amt="84000"/>
          </a:blip>
          <a:stretch>
            <a:fillRect/>
          </a:stretch>
        </p:blipFill>
        <p:spPr>
          <a:xfrm flipH="1" rot="3910331">
            <a:off x="7064060" y="2918675"/>
            <a:ext cx="33718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1"/>
          <p:cNvPicPr preferRelativeResize="0"/>
          <p:nvPr/>
        </p:nvPicPr>
        <p:blipFill rotWithShape="1">
          <a:blip r:embed="rId5">
            <a:alphaModFix amt="70000"/>
          </a:blip>
          <a:srcRect b="5839" l="9978" r="6171" t="7909"/>
          <a:stretch/>
        </p:blipFill>
        <p:spPr>
          <a:xfrm flipH="1" rot="1293272">
            <a:off x="2498949" y="4675049"/>
            <a:ext cx="5695950" cy="32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4499999">
            <a:off x="1595497" y="4276824"/>
            <a:ext cx="2729251" cy="26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37553" y="117364"/>
            <a:ext cx="651643" cy="58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1"/>
          <p:cNvPicPr preferRelativeResize="0"/>
          <p:nvPr/>
        </p:nvPicPr>
        <p:blipFill>
          <a:blip r:embed="rId8">
            <a:alphaModFix amt="75000"/>
          </a:blip>
          <a:stretch>
            <a:fillRect/>
          </a:stretch>
        </p:blipFill>
        <p:spPr>
          <a:xfrm rot="-9721806">
            <a:off x="7113421" y="4621808"/>
            <a:ext cx="374547" cy="357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1"/>
          <p:cNvPicPr preferRelativeResize="0"/>
          <p:nvPr/>
        </p:nvPicPr>
        <p:blipFill>
          <a:blip r:embed="rId9">
            <a:alphaModFix amt="78000"/>
          </a:blip>
          <a:stretch>
            <a:fillRect/>
          </a:stretch>
        </p:blipFill>
        <p:spPr>
          <a:xfrm rot="1908782">
            <a:off x="611678" y="3607746"/>
            <a:ext cx="295879" cy="805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1"/>
          <p:cNvPicPr preferRelativeResize="0"/>
          <p:nvPr/>
        </p:nvPicPr>
        <p:blipFill>
          <a:blip r:embed="rId10">
            <a:alphaModFix amt="72000"/>
          </a:blip>
          <a:stretch>
            <a:fillRect/>
          </a:stretch>
        </p:blipFill>
        <p:spPr>
          <a:xfrm rot="-10150095">
            <a:off x="186662" y="3329525"/>
            <a:ext cx="278189" cy="913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1"/>
          <p:cNvPicPr preferRelativeResize="0"/>
          <p:nvPr/>
        </p:nvPicPr>
        <p:blipFill>
          <a:blip r:embed="rId8">
            <a:alphaModFix amt="75000"/>
          </a:blip>
          <a:stretch>
            <a:fillRect/>
          </a:stretch>
        </p:blipFill>
        <p:spPr>
          <a:xfrm rot="-9721856">
            <a:off x="339974" y="332175"/>
            <a:ext cx="435348" cy="41565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1"/>
          <p:cNvSpPr txBox="1"/>
          <p:nvPr>
            <p:ph idx="1" type="subTitle"/>
          </p:nvPr>
        </p:nvSpPr>
        <p:spPr>
          <a:xfrm>
            <a:off x="1060499" y="1371600"/>
            <a:ext cx="34314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sz="2000">
                <a:solidFill>
                  <a:schemeClr val="lt2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1" name="Google Shape;391;p21"/>
          <p:cNvSpPr txBox="1"/>
          <p:nvPr>
            <p:ph idx="2" type="subTitle"/>
          </p:nvPr>
        </p:nvSpPr>
        <p:spPr>
          <a:xfrm>
            <a:off x="4652100" y="1371600"/>
            <a:ext cx="34314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sz="2000">
                <a:solidFill>
                  <a:schemeClr val="lt2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2" name="Google Shape;392;p21"/>
          <p:cNvSpPr txBox="1"/>
          <p:nvPr>
            <p:ph idx="3" type="subTitle"/>
          </p:nvPr>
        </p:nvSpPr>
        <p:spPr>
          <a:xfrm>
            <a:off x="1060500" y="1859100"/>
            <a:ext cx="3431400" cy="19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393" name="Google Shape;393;p21"/>
          <p:cNvSpPr txBox="1"/>
          <p:nvPr>
            <p:ph idx="4" type="subTitle"/>
          </p:nvPr>
        </p:nvSpPr>
        <p:spPr>
          <a:xfrm>
            <a:off x="4652100" y="1859214"/>
            <a:ext cx="3431400" cy="19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pic>
        <p:nvPicPr>
          <p:cNvPr id="394" name="Google Shape;394;p21"/>
          <p:cNvPicPr preferRelativeResize="0"/>
          <p:nvPr/>
        </p:nvPicPr>
        <p:blipFill>
          <a:blip r:embed="rId11">
            <a:alphaModFix amt="78000"/>
          </a:blip>
          <a:stretch>
            <a:fillRect/>
          </a:stretch>
        </p:blipFill>
        <p:spPr>
          <a:xfrm rot="-1323419">
            <a:off x="8627274" y="2855029"/>
            <a:ext cx="295879" cy="805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1"/>
          <p:cNvPicPr preferRelativeResize="0"/>
          <p:nvPr/>
        </p:nvPicPr>
        <p:blipFill>
          <a:blip r:embed="rId8">
            <a:alphaModFix amt="75000"/>
          </a:blip>
          <a:stretch>
            <a:fillRect/>
          </a:stretch>
        </p:blipFill>
        <p:spPr>
          <a:xfrm rot="-9721932">
            <a:off x="8484753" y="3518809"/>
            <a:ext cx="177991" cy="169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22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flipH="1" rot="-3473745">
            <a:off x="-1157829" y="3133116"/>
            <a:ext cx="2593020" cy="3980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2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flipH="1" rot="3055372">
            <a:off x="-632654" y="-1439540"/>
            <a:ext cx="2182018" cy="417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2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flipH="1" rot="-8430343">
            <a:off x="-245553" y="2997"/>
            <a:ext cx="963766" cy="1845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6551902">
            <a:off x="-330811" y="-1005849"/>
            <a:ext cx="1134280" cy="223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2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flipH="1" rot="-7664369">
            <a:off x="7319420" y="3133116"/>
            <a:ext cx="2593021" cy="3980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248098">
            <a:off x="8538564" y="3819750"/>
            <a:ext cx="1134280" cy="223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2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flipH="1" rot="7635631">
            <a:off x="7212727" y="-1609860"/>
            <a:ext cx="2593021" cy="3980748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5" name="Google Shape;405;p22"/>
          <p:cNvSpPr txBox="1"/>
          <p:nvPr>
            <p:ph idx="2" type="title"/>
          </p:nvPr>
        </p:nvSpPr>
        <p:spPr>
          <a:xfrm>
            <a:off x="720000" y="1679350"/>
            <a:ext cx="2404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6" name="Google Shape;406;p22"/>
          <p:cNvSpPr txBox="1"/>
          <p:nvPr>
            <p:ph idx="1" type="subTitle"/>
          </p:nvPr>
        </p:nvSpPr>
        <p:spPr>
          <a:xfrm>
            <a:off x="720000" y="2184575"/>
            <a:ext cx="2404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22"/>
          <p:cNvSpPr txBox="1"/>
          <p:nvPr>
            <p:ph idx="3" type="title"/>
          </p:nvPr>
        </p:nvSpPr>
        <p:spPr>
          <a:xfrm>
            <a:off x="6019800" y="1679350"/>
            <a:ext cx="2404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8" name="Google Shape;408;p22"/>
          <p:cNvSpPr txBox="1"/>
          <p:nvPr>
            <p:ph idx="4" type="subTitle"/>
          </p:nvPr>
        </p:nvSpPr>
        <p:spPr>
          <a:xfrm>
            <a:off x="6019800" y="2184575"/>
            <a:ext cx="2404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22"/>
          <p:cNvSpPr txBox="1"/>
          <p:nvPr>
            <p:ph idx="5" type="title"/>
          </p:nvPr>
        </p:nvSpPr>
        <p:spPr>
          <a:xfrm>
            <a:off x="720000" y="3041758"/>
            <a:ext cx="2404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0" name="Google Shape;410;p22"/>
          <p:cNvSpPr txBox="1"/>
          <p:nvPr>
            <p:ph idx="6" type="subTitle"/>
          </p:nvPr>
        </p:nvSpPr>
        <p:spPr>
          <a:xfrm>
            <a:off x="720525" y="3550908"/>
            <a:ext cx="2404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1" name="Google Shape;411;p22"/>
          <p:cNvSpPr txBox="1"/>
          <p:nvPr>
            <p:ph idx="7" type="title"/>
          </p:nvPr>
        </p:nvSpPr>
        <p:spPr>
          <a:xfrm>
            <a:off x="6019800" y="3041758"/>
            <a:ext cx="2404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2" name="Google Shape;412;p22"/>
          <p:cNvSpPr txBox="1"/>
          <p:nvPr>
            <p:ph idx="8" type="subTitle"/>
          </p:nvPr>
        </p:nvSpPr>
        <p:spPr>
          <a:xfrm>
            <a:off x="6020325" y="3550908"/>
            <a:ext cx="2404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13" name="Google Shape;413;p22"/>
          <p:cNvPicPr preferRelativeResize="0"/>
          <p:nvPr/>
        </p:nvPicPr>
        <p:blipFill>
          <a:blip r:embed="rId6">
            <a:alphaModFix amt="84000"/>
          </a:blip>
          <a:stretch>
            <a:fillRect/>
          </a:stretch>
        </p:blipFill>
        <p:spPr>
          <a:xfrm flipH="1" rot="8717672">
            <a:off x="147969" y="1475341"/>
            <a:ext cx="176699" cy="168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-8492839">
            <a:off x="1152814" y="82703"/>
            <a:ext cx="388634" cy="35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22"/>
          <p:cNvPicPr preferRelativeResize="0"/>
          <p:nvPr/>
        </p:nvPicPr>
        <p:blipFill>
          <a:blip r:embed="rId6">
            <a:alphaModFix amt="75000"/>
          </a:blip>
          <a:stretch>
            <a:fillRect/>
          </a:stretch>
        </p:blipFill>
        <p:spPr>
          <a:xfrm rot="-9935084">
            <a:off x="8695182" y="4204892"/>
            <a:ext cx="374546" cy="357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9911164">
            <a:off x="803042" y="4501782"/>
            <a:ext cx="224700" cy="203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22"/>
          <p:cNvPicPr preferRelativeResize="0"/>
          <p:nvPr/>
        </p:nvPicPr>
        <p:blipFill>
          <a:blip r:embed="rId9">
            <a:alphaModFix amt="68000"/>
          </a:blip>
          <a:stretch>
            <a:fillRect/>
          </a:stretch>
        </p:blipFill>
        <p:spPr>
          <a:xfrm rot="894501">
            <a:off x="8139628" y="188589"/>
            <a:ext cx="952601" cy="90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2"/>
          <p:cNvPicPr preferRelativeResize="0"/>
          <p:nvPr/>
        </p:nvPicPr>
        <p:blipFill>
          <a:blip r:embed="rId6">
            <a:alphaModFix amt="75000"/>
          </a:blip>
          <a:stretch>
            <a:fillRect/>
          </a:stretch>
        </p:blipFill>
        <p:spPr>
          <a:xfrm rot="5364912">
            <a:off x="7776415" y="171962"/>
            <a:ext cx="374547" cy="357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22"/>
          <p:cNvPicPr preferRelativeResize="0"/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 rot="-2307161">
            <a:off x="8688133" y="1203606"/>
            <a:ext cx="388634" cy="35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22"/>
          <p:cNvPicPr preferRelativeResize="0"/>
          <p:nvPr/>
        </p:nvPicPr>
        <p:blipFill>
          <a:blip r:embed="rId6">
            <a:alphaModFix amt="84000"/>
          </a:blip>
          <a:stretch>
            <a:fillRect/>
          </a:stretch>
        </p:blipFill>
        <p:spPr>
          <a:xfrm flipH="1" rot="-2082350">
            <a:off x="107425" y="4460639"/>
            <a:ext cx="569241" cy="543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5399990">
            <a:off x="1037508" y="4444204"/>
            <a:ext cx="278190" cy="913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22"/>
          <p:cNvPicPr preferRelativeResize="0"/>
          <p:nvPr/>
        </p:nvPicPr>
        <p:blipFill rotWithShape="1">
          <a:blip r:embed="rId12">
            <a:alphaModFix amt="70000"/>
          </a:blip>
          <a:srcRect b="5839" l="9978" r="6171" t="7909"/>
          <a:stretch/>
        </p:blipFill>
        <p:spPr>
          <a:xfrm flipH="1" rot="-10799997">
            <a:off x="1870687" y="4035699"/>
            <a:ext cx="5695949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23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-2035941">
            <a:off x="7950877" y="-1437498"/>
            <a:ext cx="1830778" cy="3505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23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-7520935">
            <a:off x="-449112" y="-1382706"/>
            <a:ext cx="1680309" cy="3217639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7" name="Google Shape;427;p23"/>
          <p:cNvSpPr txBox="1"/>
          <p:nvPr>
            <p:ph idx="2" type="title"/>
          </p:nvPr>
        </p:nvSpPr>
        <p:spPr>
          <a:xfrm>
            <a:off x="1221600" y="1911450"/>
            <a:ext cx="1911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8" name="Google Shape;428;p23"/>
          <p:cNvSpPr txBox="1"/>
          <p:nvPr>
            <p:ph idx="1" type="subTitle"/>
          </p:nvPr>
        </p:nvSpPr>
        <p:spPr>
          <a:xfrm>
            <a:off x="1221625" y="2345575"/>
            <a:ext cx="1911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9" name="Google Shape;429;p23"/>
          <p:cNvSpPr txBox="1"/>
          <p:nvPr>
            <p:ph idx="3" type="title"/>
          </p:nvPr>
        </p:nvSpPr>
        <p:spPr>
          <a:xfrm>
            <a:off x="3616074" y="1911450"/>
            <a:ext cx="1911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0" name="Google Shape;430;p23"/>
          <p:cNvSpPr txBox="1"/>
          <p:nvPr>
            <p:ph idx="4" type="subTitle"/>
          </p:nvPr>
        </p:nvSpPr>
        <p:spPr>
          <a:xfrm>
            <a:off x="3616074" y="2345575"/>
            <a:ext cx="1911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p23"/>
          <p:cNvSpPr txBox="1"/>
          <p:nvPr>
            <p:ph idx="5" type="title"/>
          </p:nvPr>
        </p:nvSpPr>
        <p:spPr>
          <a:xfrm>
            <a:off x="1221600" y="3740398"/>
            <a:ext cx="1911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2" name="Google Shape;432;p23"/>
          <p:cNvSpPr txBox="1"/>
          <p:nvPr>
            <p:ph idx="6" type="subTitle"/>
          </p:nvPr>
        </p:nvSpPr>
        <p:spPr>
          <a:xfrm>
            <a:off x="1221625" y="4174516"/>
            <a:ext cx="1911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23"/>
          <p:cNvSpPr txBox="1"/>
          <p:nvPr>
            <p:ph idx="7" type="title"/>
          </p:nvPr>
        </p:nvSpPr>
        <p:spPr>
          <a:xfrm>
            <a:off x="3616074" y="3740398"/>
            <a:ext cx="1911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4" name="Google Shape;434;p23"/>
          <p:cNvSpPr txBox="1"/>
          <p:nvPr>
            <p:ph idx="8" type="subTitle"/>
          </p:nvPr>
        </p:nvSpPr>
        <p:spPr>
          <a:xfrm>
            <a:off x="3616074" y="4174516"/>
            <a:ext cx="1911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5" name="Google Shape;435;p23"/>
          <p:cNvSpPr txBox="1"/>
          <p:nvPr>
            <p:ph idx="9" type="title"/>
          </p:nvPr>
        </p:nvSpPr>
        <p:spPr>
          <a:xfrm>
            <a:off x="6010549" y="1911450"/>
            <a:ext cx="1911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6" name="Google Shape;436;p23"/>
          <p:cNvSpPr txBox="1"/>
          <p:nvPr>
            <p:ph idx="13" type="subTitle"/>
          </p:nvPr>
        </p:nvSpPr>
        <p:spPr>
          <a:xfrm>
            <a:off x="6010549" y="2345575"/>
            <a:ext cx="1911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7" name="Google Shape;437;p23"/>
          <p:cNvSpPr txBox="1"/>
          <p:nvPr>
            <p:ph idx="14" type="title"/>
          </p:nvPr>
        </p:nvSpPr>
        <p:spPr>
          <a:xfrm>
            <a:off x="6010549" y="3740398"/>
            <a:ext cx="1911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8" name="Google Shape;438;p23"/>
          <p:cNvSpPr txBox="1"/>
          <p:nvPr>
            <p:ph idx="15" type="subTitle"/>
          </p:nvPr>
        </p:nvSpPr>
        <p:spPr>
          <a:xfrm>
            <a:off x="6010549" y="4174516"/>
            <a:ext cx="1911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39" name="Google Shape;439;p23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flipH="1" rot="-8764059">
            <a:off x="7950877" y="3206302"/>
            <a:ext cx="1830778" cy="3505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23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flipH="1" rot="-3279065">
            <a:off x="-449112" y="3439642"/>
            <a:ext cx="1680309" cy="3217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23"/>
          <p:cNvPicPr preferRelativeResize="0"/>
          <p:nvPr/>
        </p:nvPicPr>
        <p:blipFill>
          <a:blip r:embed="rId3">
            <a:alphaModFix amt="84000"/>
          </a:blip>
          <a:stretch>
            <a:fillRect/>
          </a:stretch>
        </p:blipFill>
        <p:spPr>
          <a:xfrm flipH="1" rot="-2391190">
            <a:off x="151334" y="4094135"/>
            <a:ext cx="876269" cy="1730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23"/>
          <p:cNvPicPr preferRelativeResize="0"/>
          <p:nvPr/>
        </p:nvPicPr>
        <p:blipFill rotWithShape="1">
          <a:blip r:embed="rId4">
            <a:alphaModFix/>
          </a:blip>
          <a:srcRect b="5839" l="9978" r="6171" t="7909"/>
          <a:stretch/>
        </p:blipFill>
        <p:spPr>
          <a:xfrm rot="-2468148">
            <a:off x="-1493258" y="-735273"/>
            <a:ext cx="3165531" cy="1831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23"/>
          <p:cNvPicPr preferRelativeResize="0"/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 flipH="1" rot="-8733038">
            <a:off x="8390976" y="3984211"/>
            <a:ext cx="549173" cy="1802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23"/>
          <p:cNvPicPr preferRelativeResize="0"/>
          <p:nvPr/>
        </p:nvPicPr>
        <p:blipFill>
          <a:blip r:embed="rId6">
            <a:alphaModFix amt="92000"/>
          </a:blip>
          <a:stretch>
            <a:fillRect/>
          </a:stretch>
        </p:blipFill>
        <p:spPr>
          <a:xfrm flipH="1" rot="888836">
            <a:off x="477104" y="4179862"/>
            <a:ext cx="224700" cy="203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888895">
            <a:off x="131293" y="3794138"/>
            <a:ext cx="377927" cy="34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 rot="-1589898">
            <a:off x="8299120" y="-878023"/>
            <a:ext cx="1134280" cy="2239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23"/>
          <p:cNvPicPr preferRelativeResize="0"/>
          <p:nvPr/>
        </p:nvPicPr>
        <p:blipFill>
          <a:blip r:embed="rId6">
            <a:alphaModFix amt="92000"/>
          </a:blip>
          <a:stretch>
            <a:fillRect/>
          </a:stretch>
        </p:blipFill>
        <p:spPr>
          <a:xfrm flipH="1" rot="888797">
            <a:off x="8685743" y="3749203"/>
            <a:ext cx="361045" cy="326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24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-2310810">
            <a:off x="8229538" y="-1107062"/>
            <a:ext cx="3357198" cy="6428724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24"/>
          <p:cNvSpPr txBox="1"/>
          <p:nvPr>
            <p:ph hasCustomPrompt="1" type="title"/>
          </p:nvPr>
        </p:nvSpPr>
        <p:spPr>
          <a:xfrm>
            <a:off x="720000" y="617700"/>
            <a:ext cx="46899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51" name="Google Shape;451;p24"/>
          <p:cNvSpPr txBox="1"/>
          <p:nvPr>
            <p:ph idx="1" type="subTitle"/>
          </p:nvPr>
        </p:nvSpPr>
        <p:spPr>
          <a:xfrm>
            <a:off x="720000" y="1323722"/>
            <a:ext cx="46899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2" name="Google Shape;452;p24"/>
          <p:cNvSpPr txBox="1"/>
          <p:nvPr>
            <p:ph hasCustomPrompt="1" idx="2" type="title"/>
          </p:nvPr>
        </p:nvSpPr>
        <p:spPr>
          <a:xfrm>
            <a:off x="720000" y="2038970"/>
            <a:ext cx="46899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200"/>
              <a:buNone/>
              <a:defRPr sz="5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53" name="Google Shape;453;p24"/>
          <p:cNvSpPr txBox="1"/>
          <p:nvPr>
            <p:ph idx="3" type="subTitle"/>
          </p:nvPr>
        </p:nvSpPr>
        <p:spPr>
          <a:xfrm>
            <a:off x="720000" y="2744992"/>
            <a:ext cx="46899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4" name="Google Shape;454;p24"/>
          <p:cNvSpPr txBox="1"/>
          <p:nvPr>
            <p:ph hasCustomPrompt="1" idx="4" type="title"/>
          </p:nvPr>
        </p:nvSpPr>
        <p:spPr>
          <a:xfrm>
            <a:off x="720000" y="3342603"/>
            <a:ext cx="46899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55" name="Google Shape;455;p24"/>
          <p:cNvSpPr txBox="1"/>
          <p:nvPr>
            <p:ph idx="5" type="subTitle"/>
          </p:nvPr>
        </p:nvSpPr>
        <p:spPr>
          <a:xfrm>
            <a:off x="720000" y="4048625"/>
            <a:ext cx="46899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56" name="Google Shape;4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3079633">
            <a:off x="6416563" y="89925"/>
            <a:ext cx="1134279" cy="2239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24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flipH="1" rot="-8397711">
            <a:off x="5941391" y="1776024"/>
            <a:ext cx="3889291" cy="597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24"/>
          <p:cNvPicPr preferRelativeResize="0"/>
          <p:nvPr/>
        </p:nvPicPr>
        <p:blipFill>
          <a:blip r:embed="rId4">
            <a:alphaModFix amt="84000"/>
          </a:blip>
          <a:stretch>
            <a:fillRect/>
          </a:stretch>
        </p:blipFill>
        <p:spPr>
          <a:xfrm flipH="1" rot="-4954575">
            <a:off x="6823887" y="3654137"/>
            <a:ext cx="754690" cy="1490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24"/>
          <p:cNvPicPr preferRelativeResize="0"/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 flipH="1" rot="-3656939">
            <a:off x="7329739" y="2448413"/>
            <a:ext cx="549173" cy="1802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24"/>
          <p:cNvPicPr preferRelativeResize="0"/>
          <p:nvPr/>
        </p:nvPicPr>
        <p:blipFill>
          <a:blip r:embed="rId6">
            <a:alphaModFix amt="78000"/>
          </a:blip>
          <a:stretch>
            <a:fillRect/>
          </a:stretch>
        </p:blipFill>
        <p:spPr>
          <a:xfrm flipH="1" rot="-3859494">
            <a:off x="6608225" y="2826551"/>
            <a:ext cx="382174" cy="1490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24"/>
          <p:cNvPicPr preferRelativeResize="0"/>
          <p:nvPr/>
        </p:nvPicPr>
        <p:blipFill>
          <a:blip r:embed="rId6">
            <a:alphaModFix amt="78000"/>
          </a:blip>
          <a:stretch>
            <a:fillRect/>
          </a:stretch>
        </p:blipFill>
        <p:spPr>
          <a:xfrm flipH="1" rot="-5247286">
            <a:off x="7176273" y="4553845"/>
            <a:ext cx="295880" cy="805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24"/>
          <p:cNvPicPr preferRelativeResize="0"/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flipH="1">
            <a:off x="7616862" y="822888"/>
            <a:ext cx="3317075" cy="319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24"/>
          <p:cNvPicPr preferRelativeResize="0"/>
          <p:nvPr/>
        </p:nvPicPr>
        <p:blipFill>
          <a:blip r:embed="rId8">
            <a:alphaModFix amt="95000"/>
          </a:blip>
          <a:stretch>
            <a:fillRect/>
          </a:stretch>
        </p:blipFill>
        <p:spPr>
          <a:xfrm rot="-7951769">
            <a:off x="8552139" y="2445363"/>
            <a:ext cx="2337922" cy="356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24"/>
          <p:cNvPicPr preferRelativeResize="0"/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 flipH="1" rot="-1732969">
            <a:off x="7537425" y="-148549"/>
            <a:ext cx="549173" cy="1802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24"/>
          <p:cNvPicPr preferRelativeResize="0"/>
          <p:nvPr/>
        </p:nvPicPr>
        <p:blipFill>
          <a:blip r:embed="rId9">
            <a:alphaModFix amt="92000"/>
          </a:blip>
          <a:stretch>
            <a:fillRect/>
          </a:stretch>
        </p:blipFill>
        <p:spPr>
          <a:xfrm flipH="1" rot="888836">
            <a:off x="7552204" y="2005587"/>
            <a:ext cx="224700" cy="203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 rot="888895">
            <a:off x="7928843" y="4695776"/>
            <a:ext cx="377927" cy="34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24"/>
          <p:cNvPicPr preferRelativeResize="0"/>
          <p:nvPr/>
        </p:nvPicPr>
        <p:blipFill>
          <a:blip r:embed="rId11">
            <a:alphaModFix amt="85000"/>
          </a:blip>
          <a:stretch>
            <a:fillRect/>
          </a:stretch>
        </p:blipFill>
        <p:spPr>
          <a:xfrm flipH="1" rot="888836">
            <a:off x="7574404" y="3811362"/>
            <a:ext cx="224700" cy="203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24"/>
          <p:cNvPicPr preferRelativeResize="0"/>
          <p:nvPr/>
        </p:nvPicPr>
        <p:blipFill>
          <a:blip r:embed="rId12">
            <a:alphaModFix amt="87000"/>
          </a:blip>
          <a:stretch>
            <a:fillRect/>
          </a:stretch>
        </p:blipFill>
        <p:spPr>
          <a:xfrm flipH="1" rot="-2963814">
            <a:off x="6136259" y="1797307"/>
            <a:ext cx="1193432" cy="113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25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-5999713">
            <a:off x="7056297" y="3258985"/>
            <a:ext cx="2125805" cy="308186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2" name="Google Shape;472;p25"/>
          <p:cNvSpPr txBox="1"/>
          <p:nvPr>
            <p:ph idx="1" type="body"/>
          </p:nvPr>
        </p:nvSpPr>
        <p:spPr>
          <a:xfrm>
            <a:off x="720000" y="2346275"/>
            <a:ext cx="3857700" cy="19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500"/>
              <a:buFont typeface="Roboto Condensed"/>
              <a:buAutoNum type="arabicPeriod"/>
              <a:defRPr>
                <a:solidFill>
                  <a:srgbClr val="434343"/>
                </a:solidFill>
              </a:defRPr>
            </a:lvl1pPr>
            <a:lvl2pPr indent="-2794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>
                <a:solidFill>
                  <a:srgbClr val="434343"/>
                </a:solidFill>
              </a:defRPr>
            </a:lvl2pPr>
            <a:lvl3pPr indent="-2794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>
                <a:solidFill>
                  <a:srgbClr val="434343"/>
                </a:solidFill>
              </a:defRPr>
            </a:lvl3pPr>
            <a:lvl4pPr indent="-2794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>
                <a:solidFill>
                  <a:srgbClr val="434343"/>
                </a:solidFill>
              </a:defRPr>
            </a:lvl6pPr>
            <a:lvl7pPr indent="-2730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>
                <a:solidFill>
                  <a:srgbClr val="434343"/>
                </a:solidFill>
              </a:defRPr>
            </a:lvl7pPr>
            <a:lvl8pPr indent="-2730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>
                <a:solidFill>
                  <a:srgbClr val="434343"/>
                </a:solidFill>
              </a:defRPr>
            </a:lvl8pPr>
            <a:lvl9pPr indent="-2667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73" name="Google Shape;473;p25"/>
          <p:cNvSpPr txBox="1"/>
          <p:nvPr>
            <p:ph idx="2" type="title"/>
          </p:nvPr>
        </p:nvSpPr>
        <p:spPr>
          <a:xfrm>
            <a:off x="720000" y="1666175"/>
            <a:ext cx="3221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474" name="Google Shape;474;p25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-978972">
            <a:off x="-1147778" y="3258985"/>
            <a:ext cx="2125805" cy="3081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25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-2402289">
            <a:off x="6171791" y="-2098138"/>
            <a:ext cx="3889291" cy="597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25"/>
          <p:cNvPicPr preferRelativeResize="0"/>
          <p:nvPr/>
        </p:nvPicPr>
        <p:blipFill>
          <a:blip r:embed="rId3">
            <a:alphaModFix amt="52999"/>
          </a:blip>
          <a:stretch>
            <a:fillRect/>
          </a:stretch>
        </p:blipFill>
        <p:spPr>
          <a:xfrm flipH="1" rot="8359814">
            <a:off x="-1803585" y="4428315"/>
            <a:ext cx="2911942" cy="1637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25"/>
          <p:cNvPicPr preferRelativeResize="0"/>
          <p:nvPr/>
        </p:nvPicPr>
        <p:blipFill>
          <a:blip r:embed="rId4">
            <a:alphaModFix amt="95000"/>
          </a:blip>
          <a:stretch>
            <a:fillRect/>
          </a:stretch>
        </p:blipFill>
        <p:spPr>
          <a:xfrm rot="-7004572">
            <a:off x="7770676" y="3400313"/>
            <a:ext cx="2337922" cy="356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462986" y="-262001"/>
            <a:ext cx="885898" cy="80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8492988">
            <a:off x="4511402" y="1441660"/>
            <a:ext cx="362621" cy="328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-8493016">
            <a:off x="7167246" y="4791712"/>
            <a:ext cx="205433" cy="185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141679">
            <a:off x="-1581307" y="-105953"/>
            <a:ext cx="2273191" cy="2170732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84" name="Google Shape;484;p26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 rot="-3055372">
            <a:off x="7332996" y="-1825289"/>
            <a:ext cx="2182018" cy="417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26"/>
          <p:cNvPicPr preferRelativeResize="0"/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 rot="-8100046">
            <a:off x="8164147" y="-382751"/>
            <a:ext cx="963767" cy="1845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26"/>
          <p:cNvPicPr preferRelativeResize="0"/>
          <p:nvPr/>
        </p:nvPicPr>
        <p:blipFill>
          <a:blip r:embed="rId5">
            <a:alphaModFix amt="84000"/>
          </a:blip>
          <a:stretch>
            <a:fillRect/>
          </a:stretch>
        </p:blipFill>
        <p:spPr>
          <a:xfrm rot="-8717682">
            <a:off x="541986" y="1340275"/>
            <a:ext cx="299682" cy="286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492839">
            <a:off x="8560512" y="1307430"/>
            <a:ext cx="388634" cy="35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26"/>
          <p:cNvPicPr preferRelativeResize="0"/>
          <p:nvPr/>
        </p:nvPicPr>
        <p:blipFill rotWithShape="1">
          <a:blip r:embed="rId7">
            <a:alphaModFix/>
          </a:blip>
          <a:srcRect b="5839" l="9978" r="6171" t="7909"/>
          <a:stretch/>
        </p:blipFill>
        <p:spPr>
          <a:xfrm rot="-2556754">
            <a:off x="-1166203" y="-828212"/>
            <a:ext cx="3165536" cy="1831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7836657">
            <a:off x="31014" y="-234899"/>
            <a:ext cx="922347" cy="1821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26"/>
          <p:cNvPicPr preferRelativeResize="0"/>
          <p:nvPr/>
        </p:nvPicPr>
        <p:blipFill>
          <a:blip r:embed="rId5">
            <a:alphaModFix amt="84000"/>
          </a:blip>
          <a:stretch>
            <a:fillRect/>
          </a:stretch>
        </p:blipFill>
        <p:spPr>
          <a:xfrm rot="-8717687">
            <a:off x="7898755" y="236217"/>
            <a:ext cx="199719" cy="19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93" name="Google Shape;493;p27"/>
          <p:cNvGrpSpPr/>
          <p:nvPr/>
        </p:nvGrpSpPr>
        <p:grpSpPr>
          <a:xfrm>
            <a:off x="-1851175" y="-1900040"/>
            <a:ext cx="4619062" cy="4327854"/>
            <a:chOff x="-1851175" y="-1900040"/>
            <a:chExt cx="4619062" cy="4327854"/>
          </a:xfrm>
        </p:grpSpPr>
        <p:pic>
          <p:nvPicPr>
            <p:cNvPr id="494" name="Google Shape;494;p27"/>
            <p:cNvPicPr preferRelativeResize="0"/>
            <p:nvPr/>
          </p:nvPicPr>
          <p:blipFill>
            <a:blip r:embed="rId2">
              <a:alphaModFix amt="15000"/>
            </a:blip>
            <a:stretch>
              <a:fillRect/>
            </a:stretch>
          </p:blipFill>
          <p:spPr>
            <a:xfrm flipH="1" rot="3055372">
              <a:off x="-632654" y="-1825289"/>
              <a:ext cx="2182018" cy="41783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5" name="Google Shape;495;p27"/>
            <p:cNvPicPr preferRelativeResize="0"/>
            <p:nvPr/>
          </p:nvPicPr>
          <p:blipFill>
            <a:blip r:embed="rId3">
              <a:alphaModFix amt="75000"/>
            </a:blip>
            <a:stretch>
              <a:fillRect/>
            </a:stretch>
          </p:blipFill>
          <p:spPr>
            <a:xfrm flipH="1" rot="-8430343">
              <a:off x="-245553" y="-382751"/>
              <a:ext cx="963766" cy="18455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6" name="Google Shape;496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9074910">
              <a:off x="209430" y="191966"/>
              <a:ext cx="767413" cy="1515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7" name="Google Shape;497;p27"/>
            <p:cNvPicPr preferRelativeResize="0"/>
            <p:nvPr/>
          </p:nvPicPr>
          <p:blipFill>
            <a:blip r:embed="rId5">
              <a:alphaModFix amt="92000"/>
            </a:blip>
            <a:stretch>
              <a:fillRect/>
            </a:stretch>
          </p:blipFill>
          <p:spPr>
            <a:xfrm flipH="1" rot="-8492839">
              <a:off x="42014" y="1530280"/>
              <a:ext cx="388634" cy="3518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8" name="Google Shape;498;p27"/>
          <p:cNvSpPr txBox="1"/>
          <p:nvPr>
            <p:ph hasCustomPrompt="1" idx="2" type="title"/>
          </p:nvPr>
        </p:nvSpPr>
        <p:spPr>
          <a:xfrm>
            <a:off x="1110900" y="2682727"/>
            <a:ext cx="20118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99" name="Google Shape;499;p27"/>
          <p:cNvSpPr txBox="1"/>
          <p:nvPr>
            <p:ph idx="1" type="subTitle"/>
          </p:nvPr>
        </p:nvSpPr>
        <p:spPr>
          <a:xfrm>
            <a:off x="1110900" y="3851970"/>
            <a:ext cx="20118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0" name="Google Shape;500;p27"/>
          <p:cNvSpPr txBox="1"/>
          <p:nvPr>
            <p:ph idx="3" type="subTitle"/>
          </p:nvPr>
        </p:nvSpPr>
        <p:spPr>
          <a:xfrm>
            <a:off x="1110900" y="3506223"/>
            <a:ext cx="2011800" cy="25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Yeseva One"/>
              <a:buNone/>
              <a:defRPr sz="2000">
                <a:solidFill>
                  <a:schemeClr val="lt2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27"/>
          <p:cNvSpPr txBox="1"/>
          <p:nvPr>
            <p:ph hasCustomPrompt="1" idx="4" type="title"/>
          </p:nvPr>
        </p:nvSpPr>
        <p:spPr>
          <a:xfrm>
            <a:off x="3566100" y="2682727"/>
            <a:ext cx="20118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02" name="Google Shape;502;p27"/>
          <p:cNvSpPr txBox="1"/>
          <p:nvPr>
            <p:ph idx="5" type="subTitle"/>
          </p:nvPr>
        </p:nvSpPr>
        <p:spPr>
          <a:xfrm>
            <a:off x="3566100" y="3851970"/>
            <a:ext cx="20118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3" name="Google Shape;503;p27"/>
          <p:cNvSpPr txBox="1"/>
          <p:nvPr>
            <p:ph idx="6" type="subTitle"/>
          </p:nvPr>
        </p:nvSpPr>
        <p:spPr>
          <a:xfrm>
            <a:off x="3566100" y="3506223"/>
            <a:ext cx="2011800" cy="25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Yeseva One"/>
              <a:buNone/>
              <a:defRPr sz="2000">
                <a:solidFill>
                  <a:schemeClr val="lt2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27"/>
          <p:cNvSpPr txBox="1"/>
          <p:nvPr>
            <p:ph hasCustomPrompt="1" idx="7" type="title"/>
          </p:nvPr>
        </p:nvSpPr>
        <p:spPr>
          <a:xfrm>
            <a:off x="6021300" y="2682727"/>
            <a:ext cx="20118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05" name="Google Shape;505;p27"/>
          <p:cNvSpPr txBox="1"/>
          <p:nvPr>
            <p:ph idx="8" type="subTitle"/>
          </p:nvPr>
        </p:nvSpPr>
        <p:spPr>
          <a:xfrm>
            <a:off x="6021300" y="3851970"/>
            <a:ext cx="20118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6" name="Google Shape;506;p27"/>
          <p:cNvSpPr txBox="1"/>
          <p:nvPr>
            <p:ph idx="9" type="subTitle"/>
          </p:nvPr>
        </p:nvSpPr>
        <p:spPr>
          <a:xfrm>
            <a:off x="6021300" y="3506223"/>
            <a:ext cx="2011800" cy="25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Yeseva One"/>
              <a:buNone/>
              <a:defRPr sz="2000">
                <a:solidFill>
                  <a:schemeClr val="lt2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07" name="Google Shape;507;p27"/>
          <p:cNvGrpSpPr/>
          <p:nvPr/>
        </p:nvGrpSpPr>
        <p:grpSpPr>
          <a:xfrm>
            <a:off x="6621361" y="-1718344"/>
            <a:ext cx="4666363" cy="3907710"/>
            <a:chOff x="6621361" y="-1718344"/>
            <a:chExt cx="4666363" cy="3907710"/>
          </a:xfrm>
        </p:grpSpPr>
        <p:pic>
          <p:nvPicPr>
            <p:cNvPr id="508" name="Google Shape;508;p27"/>
            <p:cNvPicPr preferRelativeResize="0"/>
            <p:nvPr/>
          </p:nvPicPr>
          <p:blipFill>
            <a:blip r:embed="rId2">
              <a:alphaModFix amt="15000"/>
            </a:blip>
            <a:stretch>
              <a:fillRect/>
            </a:stretch>
          </p:blipFill>
          <p:spPr>
            <a:xfrm flipH="1" rot="6735630">
              <a:off x="7658033" y="-1754862"/>
              <a:ext cx="2593020" cy="39807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" name="Google Shape;509;p27"/>
            <p:cNvPicPr preferRelativeResize="0"/>
            <p:nvPr/>
          </p:nvPicPr>
          <p:blipFill>
            <a:blip r:embed="rId6">
              <a:alphaModFix amt="84000"/>
            </a:blip>
            <a:stretch>
              <a:fillRect/>
            </a:stretch>
          </p:blipFill>
          <p:spPr>
            <a:xfrm flipH="1" rot="8717672">
              <a:off x="8736481" y="1431018"/>
              <a:ext cx="176699" cy="168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" name="Google Shape;510;p27"/>
            <p:cNvPicPr preferRelativeResize="0"/>
            <p:nvPr/>
          </p:nvPicPr>
          <p:blipFill>
            <a:blip r:embed="rId7">
              <a:alphaModFix amt="96000"/>
            </a:blip>
            <a:stretch>
              <a:fillRect/>
            </a:stretch>
          </p:blipFill>
          <p:spPr>
            <a:xfrm rot="-5511">
              <a:off x="8068958" y="-216899"/>
              <a:ext cx="1127333" cy="1075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" name="Google Shape;511;p27"/>
            <p:cNvPicPr preferRelativeResize="0"/>
            <p:nvPr/>
          </p:nvPicPr>
          <p:blipFill>
            <a:blip r:embed="rId8">
              <a:alphaModFix amt="78000"/>
            </a:blip>
            <a:stretch>
              <a:fillRect/>
            </a:stretch>
          </p:blipFill>
          <p:spPr>
            <a:xfrm rot="4464929">
              <a:off x="7689276" y="187779"/>
              <a:ext cx="374545" cy="357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Google Shape;512;p27"/>
            <p:cNvPicPr preferRelativeResize="0"/>
            <p:nvPr/>
          </p:nvPicPr>
          <p:blipFill>
            <a:blip r:embed="rId9">
              <a:alphaModFix amt="78000"/>
            </a:blip>
            <a:stretch>
              <a:fillRect/>
            </a:stretch>
          </p:blipFill>
          <p:spPr>
            <a:xfrm rot="2711188">
              <a:off x="8778074" y="525678"/>
              <a:ext cx="224704" cy="2034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3" name="Google Shape;513;p27"/>
            <p:cNvPicPr preferRelativeResize="0"/>
            <p:nvPr/>
          </p:nvPicPr>
          <p:blipFill>
            <a:blip r:embed="rId10">
              <a:alphaModFix amt="72000"/>
            </a:blip>
            <a:stretch>
              <a:fillRect/>
            </a:stretch>
          </p:blipFill>
          <p:spPr>
            <a:xfrm rot="1645614">
              <a:off x="8271332" y="684336"/>
              <a:ext cx="537488" cy="10560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8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16" name="Google Shape;516;p28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-10180231">
            <a:off x="-1217874" y="-1585551"/>
            <a:ext cx="2593020" cy="398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28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flipH="1" rot="-4272585">
            <a:off x="7087964" y="-1603863"/>
            <a:ext cx="2182019" cy="417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28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flipH="1" rot="2369657">
            <a:off x="8267666" y="-697303"/>
            <a:ext cx="963766" cy="1845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8"/>
          <p:cNvPicPr preferRelativeResize="0"/>
          <p:nvPr/>
        </p:nvPicPr>
        <p:blipFill>
          <a:blip r:embed="rId4">
            <a:alphaModFix amt="68000"/>
          </a:blip>
          <a:stretch>
            <a:fillRect/>
          </a:stretch>
        </p:blipFill>
        <p:spPr>
          <a:xfrm flipH="1" rot="-8004180">
            <a:off x="-276913" y="486489"/>
            <a:ext cx="952601" cy="90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8"/>
          <p:cNvPicPr preferRelativeResize="0"/>
          <p:nvPr/>
        </p:nvPicPr>
        <p:blipFill>
          <a:blip r:embed="rId5">
            <a:alphaModFix amt="75000"/>
          </a:blip>
          <a:stretch>
            <a:fillRect/>
          </a:stretch>
        </p:blipFill>
        <p:spPr>
          <a:xfrm flipH="1" rot="9125404">
            <a:off x="125238" y="1525848"/>
            <a:ext cx="374547" cy="357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8"/>
          <p:cNvPicPr preferRelativeResize="0"/>
          <p:nvPr/>
        </p:nvPicPr>
        <p:blipFill>
          <a:blip r:embed="rId5">
            <a:alphaModFix amt="84000"/>
          </a:blip>
          <a:stretch>
            <a:fillRect/>
          </a:stretch>
        </p:blipFill>
        <p:spPr>
          <a:xfrm flipH="1" rot="-2082328">
            <a:off x="7689523" y="141087"/>
            <a:ext cx="176699" cy="168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-10720877">
            <a:off x="121502" y="123728"/>
            <a:ext cx="224700" cy="203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-1725101">
            <a:off x="8456347" y="3825398"/>
            <a:ext cx="1134280" cy="223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28"/>
          <p:cNvPicPr preferRelativeResize="0"/>
          <p:nvPr/>
        </p:nvPicPr>
        <p:blipFill>
          <a:blip r:embed="rId8">
            <a:alphaModFix amt="78000"/>
          </a:blip>
          <a:stretch>
            <a:fillRect/>
          </a:stretch>
        </p:blipFill>
        <p:spPr>
          <a:xfrm flipH="1" rot="7554770">
            <a:off x="809070" y="372810"/>
            <a:ext cx="295880" cy="805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28"/>
          <p:cNvPicPr preferRelativeResize="0"/>
          <p:nvPr/>
        </p:nvPicPr>
        <p:blipFill>
          <a:blip r:embed="rId9">
            <a:alphaModFix amt="72000"/>
          </a:blip>
          <a:stretch>
            <a:fillRect/>
          </a:stretch>
        </p:blipFill>
        <p:spPr>
          <a:xfrm flipH="1" rot="-4300193">
            <a:off x="899769" y="-51770"/>
            <a:ext cx="278190" cy="913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 rot="2307161">
            <a:off x="7691755" y="962004"/>
            <a:ext cx="388634" cy="35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8"/>
          <p:cNvPicPr preferRelativeResize="0"/>
          <p:nvPr/>
        </p:nvPicPr>
        <p:blipFill>
          <a:blip r:embed="rId11">
            <a:alphaModFix amt="95000"/>
          </a:blip>
          <a:stretch>
            <a:fillRect/>
          </a:stretch>
        </p:blipFill>
        <p:spPr>
          <a:xfrm flipH="1" rot="7951769">
            <a:off x="-448961" y="3161988"/>
            <a:ext cx="2337922" cy="356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6300001">
            <a:off x="-1573453" y="2629953"/>
            <a:ext cx="2729251" cy="26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28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-2402303">
            <a:off x="1921922" y="4012826"/>
            <a:ext cx="2125804" cy="3081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5"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32" name="Google Shape;532;p29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5399947">
            <a:off x="2163958" y="1547444"/>
            <a:ext cx="4987634" cy="9550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29"/>
          <p:cNvPicPr preferRelativeResize="0"/>
          <p:nvPr/>
        </p:nvPicPr>
        <p:blipFill>
          <a:blip r:embed="rId3">
            <a:alphaModFix amt="84000"/>
          </a:blip>
          <a:stretch>
            <a:fillRect/>
          </a:stretch>
        </p:blipFill>
        <p:spPr>
          <a:xfrm flipH="1" rot="-3201265">
            <a:off x="-139777" y="3680864"/>
            <a:ext cx="1134279" cy="2239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29"/>
          <p:cNvPicPr preferRelativeResize="0"/>
          <p:nvPr/>
        </p:nvPicPr>
        <p:blipFill>
          <a:blip r:embed="rId4">
            <a:alphaModFix amt="84000"/>
          </a:blip>
          <a:stretch>
            <a:fillRect/>
          </a:stretch>
        </p:blipFill>
        <p:spPr>
          <a:xfrm flipH="1" rot="3910331">
            <a:off x="7064060" y="2918675"/>
            <a:ext cx="33718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29"/>
          <p:cNvPicPr preferRelativeResize="0"/>
          <p:nvPr/>
        </p:nvPicPr>
        <p:blipFill rotWithShape="1">
          <a:blip r:embed="rId5">
            <a:alphaModFix amt="70000"/>
          </a:blip>
          <a:srcRect b="5839" l="9978" r="6171" t="7909"/>
          <a:stretch/>
        </p:blipFill>
        <p:spPr>
          <a:xfrm flipH="1" rot="1293272">
            <a:off x="2498949" y="4675049"/>
            <a:ext cx="5695950" cy="32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4499999">
            <a:off x="1595497" y="4276824"/>
            <a:ext cx="2729251" cy="26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98178" y="245039"/>
            <a:ext cx="651643" cy="58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29"/>
          <p:cNvPicPr preferRelativeResize="0"/>
          <p:nvPr/>
        </p:nvPicPr>
        <p:blipFill>
          <a:blip r:embed="rId8">
            <a:alphaModFix amt="75000"/>
          </a:blip>
          <a:stretch>
            <a:fillRect/>
          </a:stretch>
        </p:blipFill>
        <p:spPr>
          <a:xfrm rot="-9721806">
            <a:off x="7113421" y="4621808"/>
            <a:ext cx="374547" cy="357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29"/>
          <p:cNvPicPr preferRelativeResize="0"/>
          <p:nvPr/>
        </p:nvPicPr>
        <p:blipFill>
          <a:blip r:embed="rId9">
            <a:alphaModFix amt="78000"/>
          </a:blip>
          <a:stretch>
            <a:fillRect/>
          </a:stretch>
        </p:blipFill>
        <p:spPr>
          <a:xfrm rot="-1725380">
            <a:off x="409705" y="3464331"/>
            <a:ext cx="295879" cy="805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29"/>
          <p:cNvPicPr preferRelativeResize="0"/>
          <p:nvPr/>
        </p:nvPicPr>
        <p:blipFill>
          <a:blip r:embed="rId10">
            <a:alphaModFix amt="72000"/>
          </a:blip>
          <a:stretch>
            <a:fillRect/>
          </a:stretch>
        </p:blipFill>
        <p:spPr>
          <a:xfrm rot="7815743">
            <a:off x="272835" y="3608488"/>
            <a:ext cx="278190" cy="913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29"/>
          <p:cNvPicPr preferRelativeResize="0"/>
          <p:nvPr/>
        </p:nvPicPr>
        <p:blipFill>
          <a:blip r:embed="rId8">
            <a:alphaModFix amt="75000"/>
          </a:blip>
          <a:stretch>
            <a:fillRect/>
          </a:stretch>
        </p:blipFill>
        <p:spPr>
          <a:xfrm rot="-9721856">
            <a:off x="339974" y="332175"/>
            <a:ext cx="435348" cy="415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0"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44" name="Google Shape;544;p30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flipH="1" rot="-7744628">
            <a:off x="7621016" y="3024039"/>
            <a:ext cx="2182018" cy="417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2369657">
            <a:off x="8449142" y="3637649"/>
            <a:ext cx="963766" cy="1845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>
          <a:blip r:embed="rId4">
            <a:alphaModFix amt="84000"/>
          </a:blip>
          <a:stretch>
            <a:fillRect/>
          </a:stretch>
        </p:blipFill>
        <p:spPr>
          <a:xfrm flipH="1" rot="-2082328">
            <a:off x="165862" y="832589"/>
            <a:ext cx="176699" cy="168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1725101">
            <a:off x="8728036" y="4183538"/>
            <a:ext cx="1134280" cy="223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30"/>
          <p:cNvPicPr preferRelativeResize="0"/>
          <p:nvPr/>
        </p:nvPicPr>
        <p:blipFill>
          <a:blip r:embed="rId6">
            <a:alphaModFix amt="66000"/>
          </a:blip>
          <a:stretch>
            <a:fillRect/>
          </a:stretch>
        </p:blipFill>
        <p:spPr>
          <a:xfrm flipH="1" rot="2307161">
            <a:off x="8697569" y="3522756"/>
            <a:ext cx="388634" cy="35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30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-7635631">
            <a:off x="-761098" y="-1655535"/>
            <a:ext cx="2593021" cy="3980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30"/>
          <p:cNvPicPr preferRelativeResize="0"/>
          <p:nvPr/>
        </p:nvPicPr>
        <p:blipFill>
          <a:blip r:embed="rId7">
            <a:alphaModFix amt="68000"/>
          </a:blip>
          <a:stretch>
            <a:fillRect/>
          </a:stretch>
        </p:blipFill>
        <p:spPr>
          <a:xfrm flipH="1" rot="-894501">
            <a:off x="-222092" y="-200086"/>
            <a:ext cx="952601" cy="90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30"/>
          <p:cNvPicPr preferRelativeResize="0"/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 flipH="1" rot="-5364912">
            <a:off x="722912" y="-60488"/>
            <a:ext cx="374547" cy="357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30"/>
          <p:cNvPicPr preferRelativeResize="0"/>
          <p:nvPr/>
        </p:nvPicPr>
        <p:blipFill>
          <a:blip r:embed="rId6">
            <a:alphaModFix amt="91000"/>
          </a:blip>
          <a:stretch>
            <a:fillRect/>
          </a:stretch>
        </p:blipFill>
        <p:spPr>
          <a:xfrm flipH="1" rot="-3611149">
            <a:off x="814055" y="411646"/>
            <a:ext cx="224700" cy="203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30"/>
          <p:cNvPicPr preferRelativeResize="0"/>
          <p:nvPr/>
        </p:nvPicPr>
        <p:blipFill>
          <a:blip r:embed="rId8">
            <a:alphaModFix amt="84000"/>
          </a:blip>
          <a:stretch>
            <a:fillRect/>
          </a:stretch>
        </p:blipFill>
        <p:spPr>
          <a:xfrm rot="3802261">
            <a:off x="8065887" y="847869"/>
            <a:ext cx="754690" cy="1490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30"/>
          <p:cNvPicPr preferRelativeResize="0"/>
          <p:nvPr/>
        </p:nvPicPr>
        <p:blipFill>
          <a:blip r:embed="rId9">
            <a:alphaModFix amt="70000"/>
          </a:blip>
          <a:stretch>
            <a:fillRect/>
          </a:stretch>
        </p:blipFill>
        <p:spPr>
          <a:xfrm rot="3133016">
            <a:off x="7610912" y="-284496"/>
            <a:ext cx="549172" cy="1802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30"/>
          <p:cNvPicPr preferRelativeResize="0"/>
          <p:nvPr/>
        </p:nvPicPr>
        <p:blipFill>
          <a:blip r:embed="rId10">
            <a:alphaModFix amt="78000"/>
          </a:blip>
          <a:stretch>
            <a:fillRect/>
          </a:stretch>
        </p:blipFill>
        <p:spPr>
          <a:xfrm rot="3536681">
            <a:off x="8189265" y="171917"/>
            <a:ext cx="382175" cy="1490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30"/>
          <p:cNvPicPr preferRelativeResize="0"/>
          <p:nvPr/>
        </p:nvPicPr>
        <p:blipFill>
          <a:blip r:embed="rId11">
            <a:alphaModFix amt="92000"/>
          </a:blip>
          <a:stretch>
            <a:fillRect/>
          </a:stretch>
        </p:blipFill>
        <p:spPr>
          <a:xfrm rot="10134493">
            <a:off x="7421668" y="1303939"/>
            <a:ext cx="224700" cy="203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2083648">
            <a:off x="8817334" y="151427"/>
            <a:ext cx="227377" cy="205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2083556">
            <a:off x="8801750" y="1895241"/>
            <a:ext cx="180271" cy="163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0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-2904438">
            <a:off x="4781876" y="481740"/>
            <a:ext cx="2593022" cy="3980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4"/>
          <p:cNvSpPr txBox="1"/>
          <p:nvPr>
            <p:ph idx="1" type="body"/>
          </p:nvPr>
        </p:nvSpPr>
        <p:spPr>
          <a:xfrm>
            <a:off x="720000" y="1304875"/>
            <a:ext cx="77040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65" name="Google Shape;65;p4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6667500" y="3447954"/>
            <a:ext cx="4506849" cy="4299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3988" y="731394"/>
            <a:ext cx="632622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4"/>
          <p:cNvPicPr preferRelativeResize="0"/>
          <p:nvPr/>
        </p:nvPicPr>
        <p:blipFill>
          <a:blip r:embed="rId2">
            <a:alphaModFix amt="68000"/>
          </a:blip>
          <a:stretch>
            <a:fillRect/>
          </a:stretch>
        </p:blipFill>
        <p:spPr>
          <a:xfrm rot="-3605494">
            <a:off x="32524" y="85553"/>
            <a:ext cx="952603" cy="90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31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flipH="1" rot="4186754">
            <a:off x="7485856" y="3062564"/>
            <a:ext cx="2125804" cy="3081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31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-2402303">
            <a:off x="-570778" y="2829351"/>
            <a:ext cx="2125804" cy="3081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31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-3135631">
            <a:off x="7346558" y="-1623987"/>
            <a:ext cx="2593021" cy="3980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 flipH="1" rot="-2699989">
            <a:off x="7653939" y="-1888262"/>
            <a:ext cx="2337922" cy="3566322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31"/>
          <p:cNvSpPr txBox="1"/>
          <p:nvPr>
            <p:ph type="title"/>
          </p:nvPr>
        </p:nvSpPr>
        <p:spPr>
          <a:xfrm>
            <a:off x="720000" y="1446700"/>
            <a:ext cx="2899500" cy="89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6" name="Google Shape;566;p31"/>
          <p:cNvSpPr txBox="1"/>
          <p:nvPr>
            <p:ph idx="1" type="subTitle"/>
          </p:nvPr>
        </p:nvSpPr>
        <p:spPr>
          <a:xfrm>
            <a:off x="720000" y="2414940"/>
            <a:ext cx="2899500" cy="142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67" name="Google Shape;567;p31"/>
          <p:cNvPicPr preferRelativeResize="0"/>
          <p:nvPr/>
        </p:nvPicPr>
        <p:blipFill rotWithShape="1">
          <a:blip r:embed="rId4">
            <a:alphaModFix/>
          </a:blip>
          <a:srcRect b="5839" l="9978" r="6171" t="7909"/>
          <a:stretch/>
        </p:blipFill>
        <p:spPr>
          <a:xfrm rot="-7172608">
            <a:off x="-862767" y="4172778"/>
            <a:ext cx="3165533" cy="1831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31"/>
          <p:cNvPicPr preferRelativeResize="0"/>
          <p:nvPr/>
        </p:nvPicPr>
        <p:blipFill>
          <a:blip r:embed="rId5">
            <a:alphaModFix amt="68000"/>
          </a:blip>
          <a:stretch>
            <a:fillRect/>
          </a:stretch>
        </p:blipFill>
        <p:spPr>
          <a:xfrm flipH="1" rot="3605494">
            <a:off x="8124541" y="220403"/>
            <a:ext cx="952603" cy="90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31"/>
          <p:cNvPicPr preferRelativeResize="0"/>
          <p:nvPr/>
        </p:nvPicPr>
        <p:blipFill>
          <a:blip r:embed="rId6">
            <a:alphaModFix amt="75000"/>
          </a:blip>
          <a:stretch>
            <a:fillRect/>
          </a:stretch>
        </p:blipFill>
        <p:spPr>
          <a:xfrm rot="864916">
            <a:off x="87583" y="977799"/>
            <a:ext cx="374546" cy="357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4499981">
            <a:off x="6664830" y="2315047"/>
            <a:ext cx="2273192" cy="2170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31"/>
          <p:cNvPicPr preferRelativeResize="0"/>
          <p:nvPr/>
        </p:nvPicPr>
        <p:blipFill>
          <a:blip r:embed="rId6">
            <a:alphaModFix amt="75000"/>
          </a:blip>
          <a:stretch>
            <a:fillRect/>
          </a:stretch>
        </p:blipFill>
        <p:spPr>
          <a:xfrm rot="864916">
            <a:off x="8635627" y="2349099"/>
            <a:ext cx="374546" cy="357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31"/>
          <p:cNvPicPr preferRelativeResize="0"/>
          <p:nvPr/>
        </p:nvPicPr>
        <p:blipFill>
          <a:blip r:embed="rId8">
            <a:alphaModFix amt="84000"/>
          </a:blip>
          <a:stretch>
            <a:fillRect/>
          </a:stretch>
        </p:blipFill>
        <p:spPr>
          <a:xfrm flipH="1" rot="8965391">
            <a:off x="99929" y="-74884"/>
            <a:ext cx="622865" cy="1229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31"/>
          <p:cNvPicPr preferRelativeResize="0"/>
          <p:nvPr/>
        </p:nvPicPr>
        <p:blipFill>
          <a:blip r:embed="rId9">
            <a:alphaModFix amt="70000"/>
          </a:blip>
          <a:stretch>
            <a:fillRect/>
          </a:stretch>
        </p:blipFill>
        <p:spPr>
          <a:xfrm flipH="1" rot="9573465">
            <a:off x="622479" y="-506131"/>
            <a:ext cx="453247" cy="148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31"/>
          <p:cNvPicPr preferRelativeResize="0"/>
          <p:nvPr/>
        </p:nvPicPr>
        <p:blipFill>
          <a:blip r:embed="rId10">
            <a:alphaModFix amt="78000"/>
          </a:blip>
          <a:stretch>
            <a:fillRect/>
          </a:stretch>
        </p:blipFill>
        <p:spPr>
          <a:xfrm flipH="1" rot="8724448">
            <a:off x="7056628" y="3932901"/>
            <a:ext cx="315419" cy="1229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10800000">
            <a:off x="186851" y="4202517"/>
            <a:ext cx="885898" cy="80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flipH="1" rot="5568206">
            <a:off x="1758477" y="3580431"/>
            <a:ext cx="651097" cy="2239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2"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32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flipH="1" rot="-6745090">
            <a:off x="5540453" y="2590413"/>
            <a:ext cx="3889293" cy="597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3">
            <a:alphaModFix/>
          </a:blip>
          <a:srcRect b="5839" l="9978" r="6171" t="7909"/>
          <a:stretch/>
        </p:blipFill>
        <p:spPr>
          <a:xfrm rot="7860581">
            <a:off x="6955011" y="3572185"/>
            <a:ext cx="3165531" cy="1831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>
          <a:blip r:embed="rId4">
            <a:alphaModFix amt="92000"/>
          </a:blip>
          <a:stretch>
            <a:fillRect/>
          </a:stretch>
        </p:blipFill>
        <p:spPr>
          <a:xfrm flipH="1" rot="1510193">
            <a:off x="6991224" y="4784043"/>
            <a:ext cx="185452" cy="167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7871362">
            <a:off x="7258049" y="4722779"/>
            <a:ext cx="320751" cy="290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32"/>
          <p:cNvPicPr preferRelativeResize="0"/>
          <p:nvPr/>
        </p:nvPicPr>
        <p:blipFill>
          <a:blip r:embed="rId6">
            <a:alphaModFix amt="75000"/>
          </a:blip>
          <a:stretch>
            <a:fillRect/>
          </a:stretch>
        </p:blipFill>
        <p:spPr>
          <a:xfrm flipH="1" rot="-5325129">
            <a:off x="125516" y="4040297"/>
            <a:ext cx="164243" cy="15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2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-2402303">
            <a:off x="512522" y="1030826"/>
            <a:ext cx="2125804" cy="3081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6300001">
            <a:off x="937697" y="691028"/>
            <a:ext cx="2729251" cy="26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86851" y="4202517"/>
            <a:ext cx="885898" cy="801999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32"/>
          <p:cNvSpPr txBox="1"/>
          <p:nvPr>
            <p:ph type="title"/>
          </p:nvPr>
        </p:nvSpPr>
        <p:spPr>
          <a:xfrm>
            <a:off x="5515575" y="1513500"/>
            <a:ext cx="2899500" cy="89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7" name="Google Shape;587;p32"/>
          <p:cNvSpPr txBox="1"/>
          <p:nvPr>
            <p:ph idx="1" type="subTitle"/>
          </p:nvPr>
        </p:nvSpPr>
        <p:spPr>
          <a:xfrm>
            <a:off x="5515575" y="2218649"/>
            <a:ext cx="2899500" cy="142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88" name="Google Shape;588;p32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flipH="1" rot="6262015">
            <a:off x="7501730" y="-1127087"/>
            <a:ext cx="2125804" cy="3081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32"/>
          <p:cNvPicPr preferRelativeResize="0"/>
          <p:nvPr/>
        </p:nvPicPr>
        <p:blipFill>
          <a:blip r:embed="rId8">
            <a:alphaModFix amt="84000"/>
          </a:blip>
          <a:stretch>
            <a:fillRect/>
          </a:stretch>
        </p:blipFill>
        <p:spPr>
          <a:xfrm flipH="1" rot="2094136">
            <a:off x="7929086" y="-163547"/>
            <a:ext cx="622865" cy="1229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32"/>
          <p:cNvPicPr preferRelativeResize="0"/>
          <p:nvPr/>
        </p:nvPicPr>
        <p:blipFill>
          <a:blip r:embed="rId9">
            <a:alphaModFix amt="70000"/>
          </a:blip>
          <a:stretch>
            <a:fillRect/>
          </a:stretch>
        </p:blipFill>
        <p:spPr>
          <a:xfrm flipH="1" rot="2763389">
            <a:off x="8744814" y="278855"/>
            <a:ext cx="453247" cy="148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32"/>
          <p:cNvPicPr preferRelativeResize="0"/>
          <p:nvPr/>
        </p:nvPicPr>
        <p:blipFill>
          <a:blip r:embed="rId10">
            <a:alphaModFix amt="78000"/>
          </a:blip>
          <a:stretch>
            <a:fillRect/>
          </a:stretch>
        </p:blipFill>
        <p:spPr>
          <a:xfrm flipH="1" rot="2976018">
            <a:off x="8627419" y="-31914"/>
            <a:ext cx="315419" cy="1229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32"/>
          <p:cNvPicPr preferRelativeResize="0"/>
          <p:nvPr/>
        </p:nvPicPr>
        <p:blipFill>
          <a:blip r:embed="rId10">
            <a:alphaModFix amt="78000"/>
          </a:blip>
          <a:stretch>
            <a:fillRect/>
          </a:stretch>
        </p:blipFill>
        <p:spPr>
          <a:xfrm flipH="1" rot="1173042">
            <a:off x="7648751" y="81405"/>
            <a:ext cx="244197" cy="66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32"/>
          <p:cNvPicPr preferRelativeResize="0"/>
          <p:nvPr/>
        </p:nvPicPr>
        <p:blipFill>
          <a:blip r:embed="rId11">
            <a:alphaModFix amt="92000"/>
          </a:blip>
          <a:stretch>
            <a:fillRect/>
          </a:stretch>
        </p:blipFill>
        <p:spPr>
          <a:xfrm rot="8099991">
            <a:off x="3740476" y="3248976"/>
            <a:ext cx="382175" cy="1490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32"/>
          <p:cNvPicPr preferRelativeResize="0"/>
          <p:nvPr/>
        </p:nvPicPr>
        <p:blipFill>
          <a:blip r:embed="rId12">
            <a:alphaModFix amt="95000"/>
          </a:blip>
          <a:stretch>
            <a:fillRect/>
          </a:stretch>
        </p:blipFill>
        <p:spPr>
          <a:xfrm rot="2699989">
            <a:off x="-1091611" y="-1888262"/>
            <a:ext cx="2337922" cy="3566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2"/>
          <p:cNvPicPr preferRelativeResize="0"/>
          <p:nvPr/>
        </p:nvPicPr>
        <p:blipFill>
          <a:blip r:embed="rId13">
            <a:alphaModFix amt="68000"/>
          </a:blip>
          <a:stretch>
            <a:fillRect/>
          </a:stretch>
        </p:blipFill>
        <p:spPr>
          <a:xfrm rot="-3605494">
            <a:off x="-176895" y="220403"/>
            <a:ext cx="952603" cy="90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3"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33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flipH="1" rot="4186754">
            <a:off x="-95694" y="-1524461"/>
            <a:ext cx="2125804" cy="3081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33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flipH="1" rot="-8223676">
            <a:off x="4696862" y="1307173"/>
            <a:ext cx="2593019" cy="398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33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flipH="1" rot="7706138">
            <a:off x="6949211" y="-1585551"/>
            <a:ext cx="2593020" cy="398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6299999">
            <a:off x="6008395" y="1663854"/>
            <a:ext cx="1901531" cy="1815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>
          <a:blip r:embed="rId4">
            <a:alphaModFix amt="68000"/>
          </a:blip>
          <a:stretch>
            <a:fillRect/>
          </a:stretch>
        </p:blipFill>
        <p:spPr>
          <a:xfrm rot="5530091">
            <a:off x="8184383" y="52138"/>
            <a:ext cx="952603" cy="90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>
          <a:blip r:embed="rId5">
            <a:alphaModFix amt="75000"/>
          </a:blip>
          <a:stretch>
            <a:fillRect/>
          </a:stretch>
        </p:blipFill>
        <p:spPr>
          <a:xfrm rot="-9125404">
            <a:off x="8574521" y="1041048"/>
            <a:ext cx="374547" cy="357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>
          <a:blip r:embed="rId6">
            <a:alphaModFix amt="78000"/>
          </a:blip>
          <a:stretch>
            <a:fillRect/>
          </a:stretch>
        </p:blipFill>
        <p:spPr>
          <a:xfrm rot="-8401736">
            <a:off x="7681633" y="478837"/>
            <a:ext cx="295880" cy="805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3"/>
          <p:cNvPicPr preferRelativeResize="0"/>
          <p:nvPr/>
        </p:nvPicPr>
        <p:blipFill>
          <a:blip r:embed="rId7">
            <a:alphaModFix amt="72000"/>
          </a:blip>
          <a:stretch>
            <a:fillRect/>
          </a:stretch>
        </p:blipFill>
        <p:spPr>
          <a:xfrm rot="4300193">
            <a:off x="338071" y="-51770"/>
            <a:ext cx="278190" cy="913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3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flipH="1" rot="4186754">
            <a:off x="-257269" y="2960726"/>
            <a:ext cx="2125804" cy="3081864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33"/>
          <p:cNvSpPr txBox="1"/>
          <p:nvPr>
            <p:ph type="title"/>
          </p:nvPr>
        </p:nvSpPr>
        <p:spPr>
          <a:xfrm>
            <a:off x="720000" y="1484800"/>
            <a:ext cx="2899500" cy="89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7" name="Google Shape;607;p33"/>
          <p:cNvSpPr txBox="1"/>
          <p:nvPr>
            <p:ph idx="1" type="subTitle"/>
          </p:nvPr>
        </p:nvSpPr>
        <p:spPr>
          <a:xfrm>
            <a:off x="720000" y="2183525"/>
            <a:ext cx="2899500" cy="142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08" name="Google Shape;608;p33"/>
          <p:cNvPicPr preferRelativeResize="0"/>
          <p:nvPr/>
        </p:nvPicPr>
        <p:blipFill>
          <a:blip r:embed="rId8">
            <a:alphaModFix amt="84000"/>
          </a:blip>
          <a:stretch>
            <a:fillRect/>
          </a:stretch>
        </p:blipFill>
        <p:spPr>
          <a:xfrm flipH="1" rot="7842567">
            <a:off x="8205716" y="3180004"/>
            <a:ext cx="622865" cy="1229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>
          <a:blip r:embed="rId9">
            <a:alphaModFix amt="70000"/>
          </a:blip>
          <a:stretch>
            <a:fillRect/>
          </a:stretch>
        </p:blipFill>
        <p:spPr>
          <a:xfrm flipH="1" rot="8511820">
            <a:off x="7648067" y="3720321"/>
            <a:ext cx="453247" cy="148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>
          <a:blip r:embed="rId6">
            <a:alphaModFix amt="78000"/>
          </a:blip>
          <a:stretch>
            <a:fillRect/>
          </a:stretch>
        </p:blipFill>
        <p:spPr>
          <a:xfrm flipH="1" rot="8724448">
            <a:off x="8173378" y="3708501"/>
            <a:ext cx="315419" cy="1229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33"/>
          <p:cNvPicPr preferRelativeResize="0"/>
          <p:nvPr/>
        </p:nvPicPr>
        <p:blipFill rotWithShape="1">
          <a:blip r:embed="rId10">
            <a:alphaModFix/>
          </a:blip>
          <a:srcRect b="5839" l="9978" r="6171" t="7909"/>
          <a:stretch/>
        </p:blipFill>
        <p:spPr>
          <a:xfrm rot="-8769166">
            <a:off x="-862764" y="4085659"/>
            <a:ext cx="3165530" cy="1831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6300001">
            <a:off x="-1226953" y="-1411997"/>
            <a:ext cx="2729251" cy="26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3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10800000">
            <a:off x="1420826" y="-228846"/>
            <a:ext cx="885898" cy="80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0"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4"/>
          <p:cNvSpPr txBox="1"/>
          <p:nvPr>
            <p:ph type="title"/>
          </p:nvPr>
        </p:nvSpPr>
        <p:spPr>
          <a:xfrm>
            <a:off x="4419600" y="1497688"/>
            <a:ext cx="3852000" cy="127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6" name="Google Shape;616;p34"/>
          <p:cNvSpPr txBox="1"/>
          <p:nvPr>
            <p:ph idx="1" type="subTitle"/>
          </p:nvPr>
        </p:nvSpPr>
        <p:spPr>
          <a:xfrm>
            <a:off x="4419600" y="2780013"/>
            <a:ext cx="38520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17" name="Google Shape;617;p34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8764058">
            <a:off x="-440356" y="-1061820"/>
            <a:ext cx="4987634" cy="9550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6275" y="1210699"/>
            <a:ext cx="549750" cy="497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4"/>
          <p:cNvPicPr preferRelativeResize="0"/>
          <p:nvPr/>
        </p:nvPicPr>
        <p:blipFill rotWithShape="1">
          <a:blip r:embed="rId4">
            <a:alphaModFix/>
          </a:blip>
          <a:srcRect b="5839" l="9978" r="6171" t="7909"/>
          <a:stretch/>
        </p:blipFill>
        <p:spPr>
          <a:xfrm rot="-10799982">
            <a:off x="-487283" y="3791734"/>
            <a:ext cx="3944627" cy="1831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4"/>
          <p:cNvPicPr preferRelativeResize="0"/>
          <p:nvPr/>
        </p:nvPicPr>
        <p:blipFill>
          <a:blip r:embed="rId5">
            <a:alphaModFix amt="84000"/>
          </a:blip>
          <a:stretch>
            <a:fillRect/>
          </a:stretch>
        </p:blipFill>
        <p:spPr>
          <a:xfrm rot="-1867450">
            <a:off x="1562686" y="-63412"/>
            <a:ext cx="754689" cy="1490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34"/>
          <p:cNvPicPr preferRelativeResize="0"/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 rot="-3160047">
            <a:off x="736134" y="412761"/>
            <a:ext cx="549172" cy="1802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>
          <a:blip r:embed="rId7">
            <a:alphaModFix amt="78000"/>
          </a:blip>
          <a:stretch>
            <a:fillRect/>
          </a:stretch>
        </p:blipFill>
        <p:spPr>
          <a:xfrm rot="-2749321">
            <a:off x="1079999" y="52251"/>
            <a:ext cx="382175" cy="1490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>
          <a:blip r:embed="rId7">
            <a:alphaModFix amt="78000"/>
          </a:blip>
          <a:stretch>
            <a:fillRect/>
          </a:stretch>
        </p:blipFill>
        <p:spPr>
          <a:xfrm rot="-946358">
            <a:off x="2362917" y="270980"/>
            <a:ext cx="295880" cy="805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2019257">
            <a:off x="1656505" y="2777377"/>
            <a:ext cx="1134280" cy="2239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>
          <a:blip r:embed="rId9">
            <a:alphaModFix amt="75000"/>
          </a:blip>
          <a:stretch>
            <a:fillRect/>
          </a:stretch>
        </p:blipFill>
        <p:spPr>
          <a:xfrm rot="-4500019">
            <a:off x="7161522" y="4267457"/>
            <a:ext cx="384642" cy="367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4"/>
          <p:cNvPicPr preferRelativeResize="0"/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 rot="833795">
            <a:off x="2003977" y="2287555"/>
            <a:ext cx="549171" cy="1117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4"/>
          <p:cNvPicPr preferRelativeResize="0"/>
          <p:nvPr/>
        </p:nvPicPr>
        <p:blipFill rotWithShape="1">
          <a:blip r:embed="rId10">
            <a:alphaModFix/>
          </a:blip>
          <a:srcRect b="5839" l="9978" r="6171" t="7909"/>
          <a:stretch/>
        </p:blipFill>
        <p:spPr>
          <a:xfrm flipH="1" rot="901132">
            <a:off x="-1028617" y="1398467"/>
            <a:ext cx="3165530" cy="1831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4"/>
          <p:cNvPicPr preferRelativeResize="0"/>
          <p:nvPr/>
        </p:nvPicPr>
        <p:blipFill>
          <a:blip r:embed="rId11">
            <a:alphaModFix amt="95000"/>
          </a:blip>
          <a:stretch>
            <a:fillRect/>
          </a:stretch>
        </p:blipFill>
        <p:spPr>
          <a:xfrm rot="-2950540">
            <a:off x="8121274" y="3806012"/>
            <a:ext cx="819702" cy="180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8397697">
            <a:off x="8205423" y="4013812"/>
            <a:ext cx="2125804" cy="3081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981050" y="138999"/>
            <a:ext cx="885898" cy="80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flipH="1" rot="-10150829">
            <a:off x="-1217522" y="2086892"/>
            <a:ext cx="2966817" cy="2910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23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Google Shape;633;p35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-3478547">
            <a:off x="6599419" y="-1332266"/>
            <a:ext cx="2099462" cy="4020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35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flipH="1" rot="-3279072">
            <a:off x="1030433" y="2844650"/>
            <a:ext cx="1988756" cy="3808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35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flipH="1" rot="-8397697">
            <a:off x="-1310528" y="627412"/>
            <a:ext cx="2125804" cy="3081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35"/>
          <p:cNvPicPr preferRelativeResize="0"/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 flipH="1" rot="7951779">
            <a:off x="-262225" y="3938266"/>
            <a:ext cx="1518048" cy="2315667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35"/>
          <p:cNvSpPr txBox="1"/>
          <p:nvPr>
            <p:ph type="ctrTitle"/>
          </p:nvPr>
        </p:nvSpPr>
        <p:spPr>
          <a:xfrm>
            <a:off x="2772750" y="650650"/>
            <a:ext cx="3598500" cy="89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8" name="Google Shape;638;p35"/>
          <p:cNvSpPr txBox="1"/>
          <p:nvPr>
            <p:ph idx="1" type="subTitle"/>
          </p:nvPr>
        </p:nvSpPr>
        <p:spPr>
          <a:xfrm>
            <a:off x="2772750" y="1547950"/>
            <a:ext cx="3598500" cy="11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639" name="Google Shape;63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7776378">
            <a:off x="7913088" y="-275799"/>
            <a:ext cx="1134280" cy="2239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417684">
            <a:off x="922599" y="-664556"/>
            <a:ext cx="1184724" cy="2268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5"/>
          <p:cNvPicPr preferRelativeResize="0"/>
          <p:nvPr/>
        </p:nvPicPr>
        <p:blipFill rotWithShape="1">
          <a:blip r:embed="rId5">
            <a:alphaModFix/>
          </a:blip>
          <a:srcRect b="5839" l="9978" r="6171" t="7909"/>
          <a:stretch/>
        </p:blipFill>
        <p:spPr>
          <a:xfrm flipH="1" rot="-6384139">
            <a:off x="-1465287" y="3288984"/>
            <a:ext cx="3165521" cy="1831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4499999">
            <a:off x="-1767353" y="1051874"/>
            <a:ext cx="2729251" cy="26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35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flipH="1" rot="-8397711">
            <a:off x="6761991" y="2140599"/>
            <a:ext cx="3889291" cy="597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5">
            <a:alphaModFix amt="82000"/>
          </a:blip>
          <a:srcRect b="5839" l="9978" r="6171" t="7909"/>
          <a:stretch/>
        </p:blipFill>
        <p:spPr>
          <a:xfrm flipH="1" rot="2469882">
            <a:off x="6741932" y="151513"/>
            <a:ext cx="3415385" cy="1831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>
          <a:blip r:embed="rId7">
            <a:alphaModFix amt="84000"/>
          </a:blip>
          <a:stretch>
            <a:fillRect/>
          </a:stretch>
        </p:blipFill>
        <p:spPr>
          <a:xfrm flipH="1" rot="7221121">
            <a:off x="8222132" y="2789275"/>
            <a:ext cx="754690" cy="1490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 flipH="1" rot="7890373">
            <a:off x="7704957" y="3570684"/>
            <a:ext cx="549173" cy="1802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>
          <a:blip r:embed="rId9">
            <a:alphaModFix amt="78000"/>
          </a:blip>
          <a:stretch>
            <a:fillRect/>
          </a:stretch>
        </p:blipFill>
        <p:spPr>
          <a:xfrm flipH="1" rot="8103000">
            <a:off x="8301752" y="3459720"/>
            <a:ext cx="382175" cy="1490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5"/>
          <p:cNvPicPr preferRelativeResize="0"/>
          <p:nvPr/>
        </p:nvPicPr>
        <p:blipFill>
          <a:blip r:embed="rId10">
            <a:alphaModFix amt="95000"/>
          </a:blip>
          <a:stretch>
            <a:fillRect/>
          </a:stretch>
        </p:blipFill>
        <p:spPr>
          <a:xfrm flipH="1" rot="2950540">
            <a:off x="193323" y="-671988"/>
            <a:ext cx="819702" cy="180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734601" y="1367249"/>
            <a:ext cx="885898" cy="80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5"/>
          <p:cNvPicPr preferRelativeResize="0"/>
          <p:nvPr/>
        </p:nvPicPr>
        <p:blipFill>
          <a:blip r:embed="rId12">
            <a:alphaModFix amt="67000"/>
          </a:blip>
          <a:stretch>
            <a:fillRect/>
          </a:stretch>
        </p:blipFill>
        <p:spPr>
          <a:xfrm flipH="1" rot="-8492988">
            <a:off x="7120052" y="820910"/>
            <a:ext cx="362621" cy="328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>
          <a:blip r:embed="rId13">
            <a:alphaModFix amt="87000"/>
          </a:blip>
          <a:stretch>
            <a:fillRect/>
          </a:stretch>
        </p:blipFill>
        <p:spPr>
          <a:xfrm flipH="1" rot="7836186">
            <a:off x="6607019" y="-262803"/>
            <a:ext cx="1193432" cy="113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>
          <a:blip r:embed="rId14">
            <a:alphaModFix amt="75000"/>
          </a:blip>
          <a:stretch>
            <a:fillRect/>
          </a:stretch>
        </p:blipFill>
        <p:spPr>
          <a:xfrm flipH="1" rot="4500019">
            <a:off x="2275410" y="201007"/>
            <a:ext cx="384642" cy="367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>
          <a:blip r:embed="rId14">
            <a:alphaModFix amt="75000"/>
          </a:blip>
          <a:stretch>
            <a:fillRect/>
          </a:stretch>
        </p:blipFill>
        <p:spPr>
          <a:xfrm flipH="1" rot="-864916">
            <a:off x="990275" y="3355487"/>
            <a:ext cx="374546" cy="357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>
          <a:blip r:embed="rId14">
            <a:alphaModFix amt="84000"/>
          </a:blip>
          <a:stretch>
            <a:fillRect/>
          </a:stretch>
        </p:blipFill>
        <p:spPr>
          <a:xfrm flipH="1" rot="8717672">
            <a:off x="1367950" y="3806368"/>
            <a:ext cx="176699" cy="168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35"/>
          <p:cNvPicPr preferRelativeResize="0"/>
          <p:nvPr/>
        </p:nvPicPr>
        <p:blipFill>
          <a:blip r:embed="rId15">
            <a:alphaModFix amt="92000"/>
          </a:blip>
          <a:stretch>
            <a:fillRect/>
          </a:stretch>
        </p:blipFill>
        <p:spPr>
          <a:xfrm flipH="1" rot="888836">
            <a:off x="7567673" y="3560412"/>
            <a:ext cx="224700" cy="203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3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flipH="1" rot="-8492839">
            <a:off x="7375382" y="4690680"/>
            <a:ext cx="388634" cy="35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35"/>
          <p:cNvPicPr preferRelativeResize="0"/>
          <p:nvPr/>
        </p:nvPicPr>
        <p:blipFill>
          <a:blip r:embed="rId16">
            <a:alphaModFix amt="75000"/>
          </a:blip>
          <a:stretch>
            <a:fillRect/>
          </a:stretch>
        </p:blipFill>
        <p:spPr>
          <a:xfrm flipH="1" rot="-5946572">
            <a:off x="8896345" y="2476747"/>
            <a:ext cx="199004" cy="190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35"/>
          <p:cNvPicPr preferRelativeResize="0"/>
          <p:nvPr/>
        </p:nvPicPr>
        <p:blipFill>
          <a:blip r:embed="rId9">
            <a:alphaModFix amt="78000"/>
          </a:blip>
          <a:stretch>
            <a:fillRect/>
          </a:stretch>
        </p:blipFill>
        <p:spPr>
          <a:xfrm flipH="1" rot="6300026">
            <a:off x="8451685" y="2560629"/>
            <a:ext cx="295880" cy="805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35"/>
          <p:cNvPicPr preferRelativeResize="0"/>
          <p:nvPr/>
        </p:nvPicPr>
        <p:blipFill>
          <a:blip r:embed="rId9">
            <a:alphaModFix amt="78000"/>
          </a:blip>
          <a:stretch>
            <a:fillRect/>
          </a:stretch>
        </p:blipFill>
        <p:spPr>
          <a:xfrm flipH="1" rot="2700009">
            <a:off x="1499751" y="1567282"/>
            <a:ext cx="382175" cy="1490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5"/>
          <p:cNvPicPr preferRelativeResize="0"/>
          <p:nvPr/>
        </p:nvPicPr>
        <p:blipFill>
          <a:blip r:embed="rId14">
            <a:alphaModFix amt="84000"/>
          </a:blip>
          <a:stretch>
            <a:fillRect/>
          </a:stretch>
        </p:blipFill>
        <p:spPr>
          <a:xfrm flipH="1" rot="8717672">
            <a:off x="7446950" y="2030043"/>
            <a:ext cx="176699" cy="168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5"/>
          <p:cNvPicPr preferRelativeResize="0"/>
          <p:nvPr/>
        </p:nvPicPr>
        <p:blipFill>
          <a:blip r:embed="rId17">
            <a:alphaModFix amt="70000"/>
          </a:blip>
          <a:stretch>
            <a:fillRect/>
          </a:stretch>
        </p:blipFill>
        <p:spPr>
          <a:xfrm flipH="1" rot="888836">
            <a:off x="1402611" y="4647084"/>
            <a:ext cx="224700" cy="203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5"/>
          <p:cNvPicPr preferRelativeResize="0"/>
          <p:nvPr/>
        </p:nvPicPr>
        <p:blipFill>
          <a:blip r:embed="rId13">
            <a:alphaModFix amt="72000"/>
          </a:blip>
          <a:stretch>
            <a:fillRect/>
          </a:stretch>
        </p:blipFill>
        <p:spPr>
          <a:xfrm flipH="1" rot="7836186">
            <a:off x="1355432" y="4786022"/>
            <a:ext cx="1193432" cy="113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5"/>
          <p:cNvPicPr preferRelativeResize="0"/>
          <p:nvPr/>
        </p:nvPicPr>
        <p:blipFill>
          <a:blip r:embed="rId14">
            <a:alphaModFix amt="75000"/>
          </a:blip>
          <a:stretch>
            <a:fillRect/>
          </a:stretch>
        </p:blipFill>
        <p:spPr>
          <a:xfrm rot="864916">
            <a:off x="3490624" y="4718943"/>
            <a:ext cx="2226344" cy="2125733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5"/>
          <p:cNvSpPr txBox="1"/>
          <p:nvPr/>
        </p:nvSpPr>
        <p:spPr>
          <a:xfrm>
            <a:off x="2614800" y="3424875"/>
            <a:ext cx="3914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4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1"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37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2699946">
            <a:off x="4855544" y="-471270"/>
            <a:ext cx="4987634" cy="9550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7"/>
          <p:cNvPicPr preferRelativeResize="0"/>
          <p:nvPr/>
        </p:nvPicPr>
        <p:blipFill rotWithShape="1">
          <a:blip r:embed="rId3">
            <a:alphaModFix/>
          </a:blip>
          <a:srcRect b="5839" l="9978" r="6171" t="7909"/>
          <a:stretch/>
        </p:blipFill>
        <p:spPr>
          <a:xfrm rot="8854703">
            <a:off x="-1499470" y="3529296"/>
            <a:ext cx="3944627" cy="1831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7"/>
          <p:cNvPicPr preferRelativeResize="0"/>
          <p:nvPr/>
        </p:nvPicPr>
        <p:blipFill>
          <a:blip r:embed="rId4">
            <a:alphaModFix amt="84000"/>
          </a:blip>
          <a:stretch>
            <a:fillRect/>
          </a:stretch>
        </p:blipFill>
        <p:spPr>
          <a:xfrm flipH="1" rot="-2257226">
            <a:off x="7365126" y="3170886"/>
            <a:ext cx="754690" cy="1490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7"/>
          <p:cNvPicPr preferRelativeResize="0"/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 flipH="1" rot="-1587979">
            <a:off x="8394270" y="2377755"/>
            <a:ext cx="549172" cy="1802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7"/>
          <p:cNvPicPr preferRelativeResize="0"/>
          <p:nvPr/>
        </p:nvPicPr>
        <p:blipFill>
          <a:blip r:embed="rId6">
            <a:alphaModFix amt="78000"/>
          </a:blip>
          <a:stretch>
            <a:fillRect/>
          </a:stretch>
        </p:blipFill>
        <p:spPr>
          <a:xfrm flipH="1" rot="-1375356">
            <a:off x="7901687" y="2589380"/>
            <a:ext cx="382175" cy="1490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7"/>
          <p:cNvPicPr preferRelativeResize="0"/>
          <p:nvPr/>
        </p:nvPicPr>
        <p:blipFill>
          <a:blip r:embed="rId6">
            <a:alphaModFix amt="78000"/>
          </a:blip>
          <a:stretch>
            <a:fillRect/>
          </a:stretch>
        </p:blipFill>
        <p:spPr>
          <a:xfrm flipH="1" rot="-3178322">
            <a:off x="7380285" y="4042271"/>
            <a:ext cx="295880" cy="805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274283">
            <a:off x="-94295" y="2367464"/>
            <a:ext cx="1134281" cy="2239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37"/>
          <p:cNvPicPr preferRelativeResize="0"/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 rot="2699942">
            <a:off x="1325977" y="4044643"/>
            <a:ext cx="549170" cy="1117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7"/>
          <p:cNvPicPr preferRelativeResize="0"/>
          <p:nvPr/>
        </p:nvPicPr>
        <p:blipFill rotWithShape="1">
          <a:blip r:embed="rId8">
            <a:alphaModFix/>
          </a:blip>
          <a:srcRect b="5839" l="9978" r="6171" t="7909"/>
          <a:stretch/>
        </p:blipFill>
        <p:spPr>
          <a:xfrm flipH="1" rot="901132">
            <a:off x="7124783" y="3951167"/>
            <a:ext cx="3165530" cy="1831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 rot="-10150829">
            <a:off x="6669178" y="-1284958"/>
            <a:ext cx="2966817" cy="2910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6300001">
            <a:off x="-1226953" y="-1411997"/>
            <a:ext cx="2729251" cy="26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22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p38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7321453">
            <a:off x="865792" y="3020145"/>
            <a:ext cx="2099462" cy="4020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3023622">
            <a:off x="517305" y="3744427"/>
            <a:ext cx="1134280" cy="2239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flipH="1" rot="-7076756">
            <a:off x="-1086609" y="-2403184"/>
            <a:ext cx="3889291" cy="597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 rotWithShape="1">
          <a:blip r:embed="rId4">
            <a:alphaModFix amt="82000"/>
          </a:blip>
          <a:srcRect b="5839" l="9978" r="6171" t="7909"/>
          <a:stretch/>
        </p:blipFill>
        <p:spPr>
          <a:xfrm flipH="1" rot="-8330118">
            <a:off x="-592644" y="3725074"/>
            <a:ext cx="3415385" cy="1831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38"/>
          <p:cNvPicPr preferRelativeResize="0"/>
          <p:nvPr/>
        </p:nvPicPr>
        <p:blipFill>
          <a:blip r:embed="rId5">
            <a:alphaModFix amt="84000"/>
          </a:blip>
          <a:stretch>
            <a:fillRect/>
          </a:stretch>
        </p:blipFill>
        <p:spPr>
          <a:xfrm flipH="1" rot="-3578879">
            <a:off x="587852" y="1428806"/>
            <a:ext cx="754690" cy="1490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38"/>
          <p:cNvPicPr preferRelativeResize="0"/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 flipH="1" rot="-2909627">
            <a:off x="1310544" y="334716"/>
            <a:ext cx="549173" cy="1802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38"/>
          <p:cNvPicPr preferRelativeResize="0"/>
          <p:nvPr/>
        </p:nvPicPr>
        <p:blipFill>
          <a:blip r:embed="rId7">
            <a:alphaModFix amt="78000"/>
          </a:blip>
          <a:stretch>
            <a:fillRect/>
          </a:stretch>
        </p:blipFill>
        <p:spPr>
          <a:xfrm flipH="1" rot="-2697000">
            <a:off x="880747" y="758365"/>
            <a:ext cx="382175" cy="1490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38"/>
          <p:cNvPicPr preferRelativeResize="0"/>
          <p:nvPr/>
        </p:nvPicPr>
        <p:blipFill>
          <a:blip r:embed="rId8">
            <a:alphaModFix amt="87000"/>
          </a:blip>
          <a:stretch>
            <a:fillRect/>
          </a:stretch>
        </p:blipFill>
        <p:spPr>
          <a:xfrm flipH="1" rot="-2963814">
            <a:off x="1764222" y="4832283"/>
            <a:ext cx="1193432" cy="113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38"/>
          <p:cNvPicPr preferRelativeResize="0"/>
          <p:nvPr/>
        </p:nvPicPr>
        <p:blipFill>
          <a:blip r:embed="rId9">
            <a:alphaModFix amt="92000"/>
          </a:blip>
          <a:stretch>
            <a:fillRect/>
          </a:stretch>
        </p:blipFill>
        <p:spPr>
          <a:xfrm flipH="1" rot="-9911164">
            <a:off x="1772300" y="1944305"/>
            <a:ext cx="224700" cy="203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 rot="2307161">
            <a:off x="1800657" y="665620"/>
            <a:ext cx="388634" cy="35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38"/>
          <p:cNvPicPr preferRelativeResize="0"/>
          <p:nvPr/>
        </p:nvPicPr>
        <p:blipFill>
          <a:blip r:embed="rId10">
            <a:alphaModFix amt="75000"/>
          </a:blip>
          <a:stretch>
            <a:fillRect/>
          </a:stretch>
        </p:blipFill>
        <p:spPr>
          <a:xfrm flipH="1" rot="4853428">
            <a:off x="469324" y="3041377"/>
            <a:ext cx="199004" cy="190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38"/>
          <p:cNvPicPr preferRelativeResize="0"/>
          <p:nvPr/>
        </p:nvPicPr>
        <p:blipFill>
          <a:blip r:embed="rId7">
            <a:alphaModFix amt="78000"/>
          </a:blip>
          <a:stretch>
            <a:fillRect/>
          </a:stretch>
        </p:blipFill>
        <p:spPr>
          <a:xfrm flipH="1" rot="-4499974">
            <a:off x="817109" y="2341918"/>
            <a:ext cx="295880" cy="805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38"/>
          <p:cNvPicPr preferRelativeResize="0"/>
          <p:nvPr/>
        </p:nvPicPr>
        <p:blipFill>
          <a:blip r:embed="rId11">
            <a:alphaModFix amt="84000"/>
          </a:blip>
          <a:stretch>
            <a:fillRect/>
          </a:stretch>
        </p:blipFill>
        <p:spPr>
          <a:xfrm flipH="1" rot="-2082313">
            <a:off x="8327920" y="336428"/>
            <a:ext cx="426389" cy="407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3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6300001">
            <a:off x="7176497" y="3337753"/>
            <a:ext cx="2729251" cy="26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8"/>
          <p:cNvPicPr preferRelativeResize="0"/>
          <p:nvPr/>
        </p:nvPicPr>
        <p:blipFill rotWithShape="1">
          <a:blip r:embed="rId4">
            <a:alphaModFix amt="82000"/>
          </a:blip>
          <a:srcRect b="5839" l="9978" r="6171" t="7909"/>
          <a:stretch/>
        </p:blipFill>
        <p:spPr>
          <a:xfrm flipH="1" rot="2469882">
            <a:off x="7294382" y="2220600"/>
            <a:ext cx="3415385" cy="1831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"/>
          <p:cNvSpPr txBox="1"/>
          <p:nvPr>
            <p:ph idx="1" type="subTitle"/>
          </p:nvPr>
        </p:nvSpPr>
        <p:spPr>
          <a:xfrm>
            <a:off x="1322713" y="2181100"/>
            <a:ext cx="2713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sz="2000">
                <a:solidFill>
                  <a:schemeClr val="lt2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0" name="Google Shape;70;p5"/>
          <p:cNvSpPr txBox="1"/>
          <p:nvPr>
            <p:ph idx="2" type="subTitle"/>
          </p:nvPr>
        </p:nvSpPr>
        <p:spPr>
          <a:xfrm>
            <a:off x="5107486" y="2181100"/>
            <a:ext cx="2713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sz="2000">
                <a:solidFill>
                  <a:schemeClr val="lt2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1" name="Google Shape;71;p5"/>
          <p:cNvSpPr txBox="1"/>
          <p:nvPr>
            <p:ph idx="3" type="subTitle"/>
          </p:nvPr>
        </p:nvSpPr>
        <p:spPr>
          <a:xfrm>
            <a:off x="1322713" y="2677200"/>
            <a:ext cx="27138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"/>
          <p:cNvSpPr txBox="1"/>
          <p:nvPr>
            <p:ph idx="4" type="subTitle"/>
          </p:nvPr>
        </p:nvSpPr>
        <p:spPr>
          <a:xfrm>
            <a:off x="5107486" y="2677200"/>
            <a:ext cx="27138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4" name="Google Shape;74;p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864916">
            <a:off x="671127" y="1236899"/>
            <a:ext cx="374546" cy="357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5"/>
          <p:cNvPicPr preferRelativeResize="0"/>
          <p:nvPr/>
        </p:nvPicPr>
        <p:blipFill>
          <a:blip r:embed="rId2">
            <a:alphaModFix amt="84000"/>
          </a:blip>
          <a:stretch>
            <a:fillRect/>
          </a:stretch>
        </p:blipFill>
        <p:spPr>
          <a:xfrm rot="-8717672">
            <a:off x="7338624" y="241018"/>
            <a:ext cx="176699" cy="168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5"/>
          <p:cNvPicPr preferRelativeResize="0"/>
          <p:nvPr/>
        </p:nvPicPr>
        <p:blipFill>
          <a:blip r:embed="rId3">
            <a:alphaModFix amt="72000"/>
          </a:blip>
          <a:stretch>
            <a:fillRect/>
          </a:stretch>
        </p:blipFill>
        <p:spPr>
          <a:xfrm rot="-3197529">
            <a:off x="496008" y="-131220"/>
            <a:ext cx="278190" cy="91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492839">
            <a:off x="8229682" y="1439580"/>
            <a:ext cx="388634" cy="35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5"/>
          <p:cNvPicPr preferRelativeResize="0"/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 flipH="1" rot="-5399947">
            <a:off x="1582881" y="1102856"/>
            <a:ext cx="4987634" cy="9550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5"/>
          <p:cNvPicPr preferRelativeResize="0"/>
          <p:nvPr/>
        </p:nvPicPr>
        <p:blipFill>
          <a:blip r:embed="rId6">
            <a:alphaModFix amt="84000"/>
          </a:blip>
          <a:stretch>
            <a:fillRect/>
          </a:stretch>
        </p:blipFill>
        <p:spPr>
          <a:xfrm rot="3201265">
            <a:off x="7339921" y="3642764"/>
            <a:ext cx="1134279" cy="2239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5"/>
          <p:cNvPicPr preferRelativeResize="0"/>
          <p:nvPr/>
        </p:nvPicPr>
        <p:blipFill>
          <a:blip r:embed="rId7">
            <a:alphaModFix amt="84000"/>
          </a:blip>
          <a:stretch>
            <a:fillRect/>
          </a:stretch>
        </p:blipFill>
        <p:spPr>
          <a:xfrm rot="-3910331">
            <a:off x="-420625" y="3563145"/>
            <a:ext cx="1698627" cy="2591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5"/>
          <p:cNvPicPr preferRelativeResize="0"/>
          <p:nvPr/>
        </p:nvPicPr>
        <p:blipFill rotWithShape="1">
          <a:blip r:embed="rId8">
            <a:alphaModFix amt="70000"/>
          </a:blip>
          <a:srcRect b="5839" l="9978" r="6171" t="7909"/>
          <a:stretch/>
        </p:blipFill>
        <p:spPr>
          <a:xfrm rot="-1293272">
            <a:off x="406224" y="4230462"/>
            <a:ext cx="5695950" cy="32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4499999">
            <a:off x="4097176" y="3952974"/>
            <a:ext cx="2729251" cy="26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6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8764059">
            <a:off x="-584700" y="3206302"/>
            <a:ext cx="1830778" cy="3505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6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 rot="-865446">
            <a:off x="-461344" y="3304302"/>
            <a:ext cx="1134279" cy="2239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6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3279065">
            <a:off x="7965757" y="3439642"/>
            <a:ext cx="1680309" cy="3217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6"/>
          <p:cNvPicPr preferRelativeResize="0"/>
          <p:nvPr/>
        </p:nvPicPr>
        <p:blipFill>
          <a:blip r:embed="rId4">
            <a:alphaModFix amt="84000"/>
          </a:blip>
          <a:stretch>
            <a:fillRect/>
          </a:stretch>
        </p:blipFill>
        <p:spPr>
          <a:xfrm rot="2391190">
            <a:off x="8438578" y="4258735"/>
            <a:ext cx="876269" cy="1730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6"/>
          <p:cNvPicPr preferRelativeResize="0"/>
          <p:nvPr/>
        </p:nvPicPr>
        <p:blipFill rotWithShape="1">
          <a:blip r:embed="rId5">
            <a:alphaModFix/>
          </a:blip>
          <a:srcRect b="5839" l="9978" r="6171" t="7909"/>
          <a:stretch/>
        </p:blipFill>
        <p:spPr>
          <a:xfrm flipH="1" rot="5399989">
            <a:off x="7805907" y="1655977"/>
            <a:ext cx="3165532" cy="1831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6"/>
          <p:cNvPicPr preferRelativeResize="0"/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 rot="6573969">
            <a:off x="-38269" y="3943422"/>
            <a:ext cx="549173" cy="1802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888895">
            <a:off x="8687735" y="3794138"/>
            <a:ext cx="377927" cy="34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888895">
            <a:off x="141723" y="231788"/>
            <a:ext cx="377927" cy="34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6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-3135631">
            <a:off x="7580195" y="-1996762"/>
            <a:ext cx="2593021" cy="3980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6"/>
          <p:cNvPicPr preferRelativeResize="0"/>
          <p:nvPr/>
        </p:nvPicPr>
        <p:blipFill>
          <a:blip r:embed="rId8">
            <a:alphaModFix amt="68000"/>
          </a:blip>
          <a:stretch>
            <a:fillRect/>
          </a:stretch>
        </p:blipFill>
        <p:spPr>
          <a:xfrm flipH="1" rot="3605494">
            <a:off x="8329604" y="-76172"/>
            <a:ext cx="952603" cy="90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6"/>
          <p:cNvPicPr preferRelativeResize="0"/>
          <p:nvPr/>
        </p:nvPicPr>
        <p:blipFill>
          <a:blip r:embed="rId9">
            <a:alphaModFix amt="75000"/>
          </a:blip>
          <a:stretch>
            <a:fillRect/>
          </a:stretch>
        </p:blipFill>
        <p:spPr>
          <a:xfrm flipH="1" rot="-864916">
            <a:off x="8428657" y="870399"/>
            <a:ext cx="374546" cy="357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6"/>
          <p:cNvPicPr preferRelativeResize="0"/>
          <p:nvPr/>
        </p:nvPicPr>
        <p:blipFill>
          <a:blip r:embed="rId10">
            <a:alphaModFix amt="72000"/>
          </a:blip>
          <a:stretch>
            <a:fillRect/>
          </a:stretch>
        </p:blipFill>
        <p:spPr>
          <a:xfrm flipH="1" rot="3197529">
            <a:off x="8193119" y="-418320"/>
            <a:ext cx="278190" cy="91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 rot="-8492988">
            <a:off x="55014" y="3156098"/>
            <a:ext cx="362621" cy="328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6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flipH="1" rot="3055372">
            <a:off x="-632654" y="-1583664"/>
            <a:ext cx="2182018" cy="417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flipH="1" rot="-8430343">
            <a:off x="-245553" y="-141126"/>
            <a:ext cx="963766" cy="1845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6"/>
          <p:cNvPicPr preferRelativeResize="0"/>
          <p:nvPr/>
        </p:nvPicPr>
        <p:blipFill>
          <a:blip r:embed="rId9">
            <a:alphaModFix amt="84000"/>
          </a:blip>
          <a:stretch>
            <a:fillRect/>
          </a:stretch>
        </p:blipFill>
        <p:spPr>
          <a:xfrm flipH="1" rot="8717672">
            <a:off x="986031" y="392418"/>
            <a:ext cx="176699" cy="168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6"/>
          <p:cNvPicPr preferRelativeResize="0"/>
          <p:nvPr/>
        </p:nvPicPr>
        <p:blipFill>
          <a:blip r:embed="rId13">
            <a:alphaModFix amt="72000"/>
          </a:blip>
          <a:stretch>
            <a:fillRect/>
          </a:stretch>
        </p:blipFill>
        <p:spPr>
          <a:xfrm flipH="1" rot="9074899">
            <a:off x="-882986" y="-1757697"/>
            <a:ext cx="1134280" cy="223951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"/>
          <p:cNvSpPr txBox="1"/>
          <p:nvPr>
            <p:ph type="title"/>
          </p:nvPr>
        </p:nvSpPr>
        <p:spPr>
          <a:xfrm>
            <a:off x="720000" y="1174275"/>
            <a:ext cx="3987000" cy="178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7"/>
          <p:cNvSpPr txBox="1"/>
          <p:nvPr>
            <p:ph idx="1" type="subTitle"/>
          </p:nvPr>
        </p:nvSpPr>
        <p:spPr>
          <a:xfrm>
            <a:off x="720000" y="2825925"/>
            <a:ext cx="3222600" cy="11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5" name="Google Shape;105;p7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flipH="1" rot="-6485198">
            <a:off x="3643507" y="988829"/>
            <a:ext cx="4987634" cy="9550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7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flipH="1" rot="-5399947">
            <a:off x="6224256" y="-3345394"/>
            <a:ext cx="4987634" cy="9550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499999">
            <a:off x="6311126" y="68499"/>
            <a:ext cx="2729251" cy="26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178" y="245039"/>
            <a:ext cx="651643" cy="58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7"/>
          <p:cNvPicPr preferRelativeResize="0"/>
          <p:nvPr/>
        </p:nvPicPr>
        <p:blipFill>
          <a:blip r:embed="rId5">
            <a:alphaModFix amt="75000"/>
          </a:blip>
          <a:stretch>
            <a:fillRect/>
          </a:stretch>
        </p:blipFill>
        <p:spPr>
          <a:xfrm rot="5946572">
            <a:off x="6190362" y="4735722"/>
            <a:ext cx="199004" cy="190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7"/>
          <p:cNvPicPr preferRelativeResize="0"/>
          <p:nvPr/>
        </p:nvPicPr>
        <p:blipFill>
          <a:blip r:embed="rId6">
            <a:alphaModFix amt="84000"/>
          </a:blip>
          <a:stretch>
            <a:fillRect/>
          </a:stretch>
        </p:blipFill>
        <p:spPr>
          <a:xfrm rot="-8717672">
            <a:off x="8335649" y="137381"/>
            <a:ext cx="176699" cy="168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7"/>
          <p:cNvPicPr preferRelativeResize="0"/>
          <p:nvPr/>
        </p:nvPicPr>
        <p:blipFill>
          <a:blip r:embed="rId7">
            <a:alphaModFix amt="92000"/>
          </a:blip>
          <a:stretch>
            <a:fillRect/>
          </a:stretch>
        </p:blipFill>
        <p:spPr>
          <a:xfrm rot="-888836">
            <a:off x="5828651" y="209687"/>
            <a:ext cx="224700" cy="203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7"/>
          <p:cNvPicPr preferRelativeResize="0"/>
          <p:nvPr/>
        </p:nvPicPr>
        <p:blipFill>
          <a:blip r:embed="rId8">
            <a:alphaModFix amt="78000"/>
          </a:blip>
          <a:stretch>
            <a:fillRect/>
          </a:stretch>
        </p:blipFill>
        <p:spPr>
          <a:xfrm rot="8896043">
            <a:off x="8011979" y="4286485"/>
            <a:ext cx="295880" cy="805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7"/>
          <p:cNvPicPr preferRelativeResize="0"/>
          <p:nvPr/>
        </p:nvPicPr>
        <p:blipFill>
          <a:blip r:embed="rId9">
            <a:alphaModFix amt="88000"/>
          </a:blip>
          <a:stretch>
            <a:fillRect/>
          </a:stretch>
        </p:blipFill>
        <p:spPr>
          <a:xfrm flipH="1" rot="6451906">
            <a:off x="8588375" y="147015"/>
            <a:ext cx="418051" cy="441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7"/>
          <p:cNvPicPr preferRelativeResize="0"/>
          <p:nvPr/>
        </p:nvPicPr>
        <p:blipFill>
          <a:blip r:embed="rId10">
            <a:alphaModFix amt="96000"/>
          </a:blip>
          <a:stretch>
            <a:fillRect/>
          </a:stretch>
        </p:blipFill>
        <p:spPr>
          <a:xfrm rot="3646738">
            <a:off x="-1264423" y="4244082"/>
            <a:ext cx="2338400" cy="2116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"/>
          <p:cNvSpPr txBox="1"/>
          <p:nvPr>
            <p:ph type="title"/>
          </p:nvPr>
        </p:nvSpPr>
        <p:spPr>
          <a:xfrm>
            <a:off x="1388100" y="89455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117" name="Google Shape;11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7776378">
            <a:off x="8276313" y="-860799"/>
            <a:ext cx="1134280" cy="2239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8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 rot="7046937">
            <a:off x="-347713" y="1228076"/>
            <a:ext cx="3357198" cy="642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417684">
            <a:off x="2526274" y="4630206"/>
            <a:ext cx="1184724" cy="2268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4499999">
            <a:off x="3207375" y="3900449"/>
            <a:ext cx="2729251" cy="26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8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 flipH="1" rot="-3279072">
            <a:off x="581158" y="2844650"/>
            <a:ext cx="1988756" cy="3808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8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 flipH="1" rot="-8397711">
            <a:off x="5931941" y="1618137"/>
            <a:ext cx="3889291" cy="597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8"/>
          <p:cNvPicPr preferRelativeResize="0"/>
          <p:nvPr/>
        </p:nvPicPr>
        <p:blipFill>
          <a:blip r:embed="rId5">
            <a:alphaModFix amt="95000"/>
          </a:blip>
          <a:stretch>
            <a:fillRect/>
          </a:stretch>
        </p:blipFill>
        <p:spPr>
          <a:xfrm flipH="1" rot="7951769">
            <a:off x="-722612" y="2933588"/>
            <a:ext cx="2337922" cy="356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8"/>
          <p:cNvPicPr preferRelativeResize="0"/>
          <p:nvPr/>
        </p:nvPicPr>
        <p:blipFill rotWithShape="1">
          <a:blip r:embed="rId6">
            <a:alphaModFix amt="82000"/>
          </a:blip>
          <a:srcRect b="5839" l="9978" r="6171" t="7909"/>
          <a:stretch/>
        </p:blipFill>
        <p:spPr>
          <a:xfrm flipH="1" rot="2469882">
            <a:off x="8292907" y="4566763"/>
            <a:ext cx="3415385" cy="1831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8"/>
          <p:cNvPicPr preferRelativeResize="0"/>
          <p:nvPr/>
        </p:nvPicPr>
        <p:blipFill>
          <a:blip r:embed="rId7">
            <a:alphaModFix amt="84000"/>
          </a:blip>
          <a:stretch>
            <a:fillRect/>
          </a:stretch>
        </p:blipFill>
        <p:spPr>
          <a:xfrm flipH="1" rot="7221121">
            <a:off x="8001457" y="2789275"/>
            <a:ext cx="754690" cy="1490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8"/>
          <p:cNvPicPr preferRelativeResize="0"/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 flipH="1" rot="7890373">
            <a:off x="7602007" y="3815384"/>
            <a:ext cx="549173" cy="1802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8"/>
          <p:cNvPicPr preferRelativeResize="0"/>
          <p:nvPr/>
        </p:nvPicPr>
        <p:blipFill>
          <a:blip r:embed="rId9">
            <a:alphaModFix amt="78000"/>
          </a:blip>
          <a:stretch>
            <a:fillRect/>
          </a:stretch>
        </p:blipFill>
        <p:spPr>
          <a:xfrm flipH="1" rot="8103000">
            <a:off x="8004877" y="3612120"/>
            <a:ext cx="382175" cy="1490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56726" y="2583212"/>
            <a:ext cx="885898" cy="80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 rot="-8492988">
            <a:off x="8767889" y="843760"/>
            <a:ext cx="362621" cy="328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8"/>
          <p:cNvPicPr preferRelativeResize="0"/>
          <p:nvPr/>
        </p:nvPicPr>
        <p:blipFill>
          <a:blip r:embed="rId11">
            <a:alphaModFix amt="87000"/>
          </a:blip>
          <a:stretch>
            <a:fillRect/>
          </a:stretch>
        </p:blipFill>
        <p:spPr>
          <a:xfrm flipH="1" rot="7836186">
            <a:off x="-150368" y="-177153"/>
            <a:ext cx="1193432" cy="113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4500019">
            <a:off x="307360" y="2119582"/>
            <a:ext cx="384642" cy="367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8"/>
          <p:cNvPicPr preferRelativeResize="0"/>
          <p:nvPr/>
        </p:nvPicPr>
        <p:blipFill>
          <a:blip r:embed="rId12">
            <a:alphaModFix amt="75000"/>
          </a:blip>
          <a:stretch>
            <a:fillRect/>
          </a:stretch>
        </p:blipFill>
        <p:spPr>
          <a:xfrm flipH="1" rot="-864916">
            <a:off x="541000" y="3431687"/>
            <a:ext cx="374546" cy="357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8"/>
          <p:cNvPicPr preferRelativeResize="0"/>
          <p:nvPr/>
        </p:nvPicPr>
        <p:blipFill>
          <a:blip r:embed="rId12">
            <a:alphaModFix amt="84000"/>
          </a:blip>
          <a:stretch>
            <a:fillRect/>
          </a:stretch>
        </p:blipFill>
        <p:spPr>
          <a:xfrm flipH="1" rot="8717672">
            <a:off x="1071075" y="3577768"/>
            <a:ext cx="176699" cy="168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8"/>
          <p:cNvPicPr preferRelativeResize="0"/>
          <p:nvPr/>
        </p:nvPicPr>
        <p:blipFill>
          <a:blip r:embed="rId13">
            <a:alphaModFix amt="92000"/>
          </a:blip>
          <a:stretch>
            <a:fillRect/>
          </a:stretch>
        </p:blipFill>
        <p:spPr>
          <a:xfrm flipH="1" rot="888836">
            <a:off x="7270798" y="3636612"/>
            <a:ext cx="224700" cy="203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flipH="1" rot="-8492839">
            <a:off x="6926107" y="4690680"/>
            <a:ext cx="388634" cy="35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8"/>
          <p:cNvPicPr preferRelativeResize="0"/>
          <p:nvPr/>
        </p:nvPicPr>
        <p:blipFill>
          <a:blip r:embed="rId15">
            <a:alphaModFix amt="75000"/>
          </a:blip>
          <a:stretch>
            <a:fillRect/>
          </a:stretch>
        </p:blipFill>
        <p:spPr>
          <a:xfrm flipH="1" rot="-5946572">
            <a:off x="964232" y="558297"/>
            <a:ext cx="199004" cy="190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flipH="1" rot="6300026">
            <a:off x="8231010" y="2560629"/>
            <a:ext cx="295880" cy="805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8"/>
          <p:cNvPicPr preferRelativeResize="0"/>
          <p:nvPr/>
        </p:nvPicPr>
        <p:blipFill>
          <a:blip r:embed="rId17">
            <a:alphaModFix amt="78000"/>
          </a:blip>
          <a:stretch>
            <a:fillRect/>
          </a:stretch>
        </p:blipFill>
        <p:spPr>
          <a:xfrm flipH="1" rot="2700009">
            <a:off x="527576" y="2128119"/>
            <a:ext cx="382175" cy="1490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8"/>
          <p:cNvPicPr preferRelativeResize="0"/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 flipH="1" rot="-3734997">
            <a:off x="2549926" y="4189930"/>
            <a:ext cx="549170" cy="1117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8"/>
          <p:cNvPicPr preferRelativeResize="0"/>
          <p:nvPr/>
        </p:nvPicPr>
        <p:blipFill>
          <a:blip r:embed="rId12">
            <a:alphaModFix amt="84000"/>
          </a:blip>
          <a:stretch>
            <a:fillRect/>
          </a:stretch>
        </p:blipFill>
        <p:spPr>
          <a:xfrm flipH="1" rot="8717672">
            <a:off x="8335650" y="1102118"/>
            <a:ext cx="176699" cy="168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flipH="1" rot="888836">
            <a:off x="2007148" y="4340734"/>
            <a:ext cx="224700" cy="203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8"/>
          <p:cNvPicPr preferRelativeResize="0"/>
          <p:nvPr/>
        </p:nvPicPr>
        <p:blipFill>
          <a:blip r:embed="rId19">
            <a:alphaModFix amt="72000"/>
          </a:blip>
          <a:stretch>
            <a:fillRect/>
          </a:stretch>
        </p:blipFill>
        <p:spPr>
          <a:xfrm flipH="1" rot="7836186">
            <a:off x="1522782" y="4786022"/>
            <a:ext cx="1193432" cy="113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8"/>
          <p:cNvPicPr preferRelativeResize="0"/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 rot="3734997">
            <a:off x="6123563" y="4189930"/>
            <a:ext cx="549170" cy="1117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"/>
          <p:cNvSpPr txBox="1"/>
          <p:nvPr>
            <p:ph type="title"/>
          </p:nvPr>
        </p:nvSpPr>
        <p:spPr>
          <a:xfrm>
            <a:off x="1983900" y="1152550"/>
            <a:ext cx="5176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6" name="Google Shape;146;p9"/>
          <p:cNvSpPr txBox="1"/>
          <p:nvPr>
            <p:ph idx="1" type="subTitle"/>
          </p:nvPr>
        </p:nvSpPr>
        <p:spPr>
          <a:xfrm>
            <a:off x="1983900" y="1877400"/>
            <a:ext cx="5176200" cy="11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7" name="Google Shape;147;p9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5399947">
            <a:off x="2714233" y="1102856"/>
            <a:ext cx="4987634" cy="9550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9"/>
          <p:cNvPicPr preferRelativeResize="0"/>
          <p:nvPr/>
        </p:nvPicPr>
        <p:blipFill>
          <a:blip r:embed="rId3">
            <a:alphaModFix amt="84000"/>
          </a:blip>
          <a:stretch>
            <a:fillRect/>
          </a:stretch>
        </p:blipFill>
        <p:spPr>
          <a:xfrm flipH="1" rot="-3201265">
            <a:off x="-21689" y="4018664"/>
            <a:ext cx="1134279" cy="2239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9"/>
          <p:cNvPicPr preferRelativeResize="0"/>
          <p:nvPr/>
        </p:nvPicPr>
        <p:blipFill>
          <a:blip r:embed="rId4">
            <a:alphaModFix amt="84000"/>
          </a:blip>
          <a:stretch>
            <a:fillRect/>
          </a:stretch>
        </p:blipFill>
        <p:spPr>
          <a:xfrm flipH="1" rot="3910331">
            <a:off x="7309535" y="2237000"/>
            <a:ext cx="33718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9"/>
          <p:cNvPicPr preferRelativeResize="0"/>
          <p:nvPr/>
        </p:nvPicPr>
        <p:blipFill rotWithShape="1">
          <a:blip r:embed="rId5">
            <a:alphaModFix amt="70000"/>
          </a:blip>
          <a:srcRect b="5839" l="9978" r="6171" t="7909"/>
          <a:stretch/>
        </p:blipFill>
        <p:spPr>
          <a:xfrm flipH="1" rot="1293272">
            <a:off x="3182574" y="4230462"/>
            <a:ext cx="5695950" cy="32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4499999">
            <a:off x="2458322" y="3952974"/>
            <a:ext cx="2729251" cy="26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63925" y="138999"/>
            <a:ext cx="885898" cy="80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0000" y="2740899"/>
            <a:ext cx="549750" cy="497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911325">
            <a:off x="7097930" y="2826176"/>
            <a:ext cx="1134280" cy="2239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9"/>
          <p:cNvPicPr preferRelativeResize="0"/>
          <p:nvPr/>
        </p:nvPicPr>
        <p:blipFill>
          <a:blip r:embed="rId10">
            <a:alphaModFix amt="68000"/>
          </a:blip>
          <a:stretch>
            <a:fillRect/>
          </a:stretch>
        </p:blipFill>
        <p:spPr>
          <a:xfrm rot="7407788">
            <a:off x="905046" y="4093991"/>
            <a:ext cx="952604" cy="90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9"/>
          <p:cNvPicPr preferRelativeResize="0"/>
          <p:nvPr/>
        </p:nvPicPr>
        <p:blipFill>
          <a:blip r:embed="rId11">
            <a:alphaModFix amt="75000"/>
          </a:blip>
          <a:stretch>
            <a:fillRect/>
          </a:stretch>
        </p:blipFill>
        <p:spPr>
          <a:xfrm rot="-9721806">
            <a:off x="1531771" y="3791021"/>
            <a:ext cx="374547" cy="357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10124430">
            <a:off x="1237356" y="3727039"/>
            <a:ext cx="224700" cy="20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9"/>
          <p:cNvPicPr preferRelativeResize="0"/>
          <p:nvPr/>
        </p:nvPicPr>
        <p:blipFill>
          <a:blip r:embed="rId13">
            <a:alphaModFix amt="78000"/>
          </a:blip>
          <a:stretch>
            <a:fillRect/>
          </a:stretch>
        </p:blipFill>
        <p:spPr>
          <a:xfrm rot="-1725380">
            <a:off x="582080" y="3692931"/>
            <a:ext cx="295879" cy="805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9"/>
          <p:cNvPicPr preferRelativeResize="0"/>
          <p:nvPr/>
        </p:nvPicPr>
        <p:blipFill>
          <a:blip r:embed="rId14">
            <a:alphaModFix amt="72000"/>
          </a:blip>
          <a:stretch>
            <a:fillRect/>
          </a:stretch>
        </p:blipFill>
        <p:spPr>
          <a:xfrm rot="7815743">
            <a:off x="445210" y="3837088"/>
            <a:ext cx="278190" cy="913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9"/>
          <p:cNvPicPr preferRelativeResize="0"/>
          <p:nvPr/>
        </p:nvPicPr>
        <p:blipFill>
          <a:blip r:embed="rId11">
            <a:alphaModFix amt="75000"/>
          </a:blip>
          <a:stretch>
            <a:fillRect/>
          </a:stretch>
        </p:blipFill>
        <p:spPr>
          <a:xfrm rot="-9721856">
            <a:off x="1433712" y="1160912"/>
            <a:ext cx="435348" cy="415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9"/>
          <p:cNvPicPr preferRelativeResize="0"/>
          <p:nvPr/>
        </p:nvPicPr>
        <p:blipFill>
          <a:blip r:embed="rId3">
            <a:alphaModFix amt="84000"/>
          </a:blip>
          <a:stretch>
            <a:fillRect/>
          </a:stretch>
        </p:blipFill>
        <p:spPr>
          <a:xfrm rot="-3147035">
            <a:off x="443312" y="-95562"/>
            <a:ext cx="754687" cy="1490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0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8397697">
            <a:off x="8573723" y="2774437"/>
            <a:ext cx="2125804" cy="3081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5263" y="2162151"/>
            <a:ext cx="3313777" cy="299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0"/>
          <p:cNvPicPr preferRelativeResize="0"/>
          <p:nvPr/>
        </p:nvPicPr>
        <p:blipFill rotWithShape="1">
          <a:blip r:embed="rId4">
            <a:alphaModFix/>
          </a:blip>
          <a:srcRect b="5839" l="9978" r="6171" t="7909"/>
          <a:stretch/>
        </p:blipFill>
        <p:spPr>
          <a:xfrm rot="6384139">
            <a:off x="7658865" y="298134"/>
            <a:ext cx="3165521" cy="1831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499999">
            <a:off x="-1744624" y="576574"/>
            <a:ext cx="2729251" cy="26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0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3279072">
            <a:off x="6300435" y="2844650"/>
            <a:ext cx="1988756" cy="3808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0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8397711">
            <a:off x="-1329459" y="1618137"/>
            <a:ext cx="3889291" cy="597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0"/>
          <p:cNvPicPr preferRelativeResize="0"/>
          <p:nvPr/>
        </p:nvPicPr>
        <p:blipFill>
          <a:blip r:embed="rId6">
            <a:alphaModFix amt="95000"/>
          </a:blip>
          <a:stretch>
            <a:fillRect/>
          </a:stretch>
        </p:blipFill>
        <p:spPr>
          <a:xfrm rot="-7951769">
            <a:off x="7255038" y="2965626"/>
            <a:ext cx="2337922" cy="356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0"/>
          <p:cNvPicPr preferRelativeResize="0"/>
          <p:nvPr/>
        </p:nvPicPr>
        <p:blipFill>
          <a:blip r:embed="rId7">
            <a:alphaModFix amt="84000"/>
          </a:blip>
          <a:stretch>
            <a:fillRect/>
          </a:stretch>
        </p:blipFill>
        <p:spPr>
          <a:xfrm rot="-7221121">
            <a:off x="342802" y="2789275"/>
            <a:ext cx="754690" cy="1490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0"/>
          <p:cNvPicPr preferRelativeResize="0"/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 rot="-7890373">
            <a:off x="1065494" y="3570684"/>
            <a:ext cx="549173" cy="1802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0"/>
          <p:cNvPicPr preferRelativeResize="0"/>
          <p:nvPr/>
        </p:nvPicPr>
        <p:blipFill>
          <a:blip r:embed="rId9">
            <a:alphaModFix amt="78000"/>
          </a:blip>
          <a:stretch>
            <a:fillRect/>
          </a:stretch>
        </p:blipFill>
        <p:spPr>
          <a:xfrm rot="-8103000">
            <a:off x="635697" y="3459720"/>
            <a:ext cx="382175" cy="1490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0"/>
          <p:cNvPicPr preferRelativeResize="0"/>
          <p:nvPr/>
        </p:nvPicPr>
        <p:blipFill>
          <a:blip r:embed="rId10">
            <a:alphaModFix amt="75000"/>
          </a:blip>
          <a:stretch>
            <a:fillRect/>
          </a:stretch>
        </p:blipFill>
        <p:spPr>
          <a:xfrm rot="864916">
            <a:off x="8107202" y="3431687"/>
            <a:ext cx="374546" cy="357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0"/>
          <p:cNvPicPr preferRelativeResize="0"/>
          <p:nvPr/>
        </p:nvPicPr>
        <p:blipFill>
          <a:blip r:embed="rId11">
            <a:alphaModFix amt="92000"/>
          </a:blip>
          <a:stretch>
            <a:fillRect/>
          </a:stretch>
        </p:blipFill>
        <p:spPr>
          <a:xfrm rot="-888836">
            <a:off x="287101" y="205187"/>
            <a:ext cx="224700" cy="203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8492839">
            <a:off x="1555607" y="4690680"/>
            <a:ext cx="388634" cy="35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0"/>
          <p:cNvPicPr preferRelativeResize="0"/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 rot="3734997">
            <a:off x="5771253" y="4189930"/>
            <a:ext cx="549170" cy="1117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0"/>
          <p:cNvPicPr preferRelativeResize="0"/>
          <p:nvPr/>
        </p:nvPicPr>
        <p:blipFill>
          <a:blip r:embed="rId13">
            <a:alphaModFix amt="72000"/>
          </a:blip>
          <a:stretch>
            <a:fillRect/>
          </a:stretch>
        </p:blipFill>
        <p:spPr>
          <a:xfrm rot="-7836186">
            <a:off x="6154135" y="4786022"/>
            <a:ext cx="1193432" cy="113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flipH="1" rot="6451906">
            <a:off x="107612" y="2191540"/>
            <a:ext cx="418051" cy="441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3215" y="335502"/>
            <a:ext cx="451799" cy="40899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0"/>
          <p:cNvSpPr txBox="1"/>
          <p:nvPr>
            <p:ph type="ctrTitle"/>
          </p:nvPr>
        </p:nvSpPr>
        <p:spPr>
          <a:xfrm>
            <a:off x="4572000" y="540000"/>
            <a:ext cx="38520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100">
                <a:solidFill>
                  <a:srgbClr val="19191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38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7.png"/><Relationship Id="rId4" Type="http://schemas.openxmlformats.org/officeDocument/2006/relationships/image" Target="../media/image56.png"/><Relationship Id="rId5" Type="http://schemas.openxmlformats.org/officeDocument/2006/relationships/image" Target="../media/image6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9.png"/><Relationship Id="rId4" Type="http://schemas.openxmlformats.org/officeDocument/2006/relationships/image" Target="../media/image61.png"/><Relationship Id="rId5" Type="http://schemas.openxmlformats.org/officeDocument/2006/relationships/image" Target="../media/image6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7.png"/><Relationship Id="rId4" Type="http://schemas.openxmlformats.org/officeDocument/2006/relationships/image" Target="../media/image6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5.png"/><Relationship Id="rId4" Type="http://schemas.openxmlformats.org/officeDocument/2006/relationships/image" Target="../media/image68.png"/><Relationship Id="rId5" Type="http://schemas.openxmlformats.org/officeDocument/2006/relationships/image" Target="../media/image64.png"/><Relationship Id="rId6" Type="http://schemas.openxmlformats.org/officeDocument/2006/relationships/image" Target="../media/image7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3.png"/><Relationship Id="rId4" Type="http://schemas.openxmlformats.org/officeDocument/2006/relationships/image" Target="../media/image8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36.png"/><Relationship Id="rId7" Type="http://schemas.openxmlformats.org/officeDocument/2006/relationships/image" Target="../media/image3.png"/><Relationship Id="rId8" Type="http://schemas.openxmlformats.org/officeDocument/2006/relationships/image" Target="../media/image7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9.png"/><Relationship Id="rId4" Type="http://schemas.openxmlformats.org/officeDocument/2006/relationships/image" Target="../media/image7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6.png"/><Relationship Id="rId4" Type="http://schemas.openxmlformats.org/officeDocument/2006/relationships/image" Target="../media/image5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1.png"/><Relationship Id="rId4" Type="http://schemas.openxmlformats.org/officeDocument/2006/relationships/image" Target="../media/image83.png"/><Relationship Id="rId5" Type="http://schemas.openxmlformats.org/officeDocument/2006/relationships/image" Target="../media/image6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4.png"/><Relationship Id="rId4" Type="http://schemas.openxmlformats.org/officeDocument/2006/relationships/image" Target="../media/image5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2.png"/><Relationship Id="rId4" Type="http://schemas.openxmlformats.org/officeDocument/2006/relationships/image" Target="../media/image4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2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8.png"/><Relationship Id="rId4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9"/>
          <p:cNvSpPr txBox="1"/>
          <p:nvPr>
            <p:ph type="ctrTitle"/>
          </p:nvPr>
        </p:nvSpPr>
        <p:spPr>
          <a:xfrm>
            <a:off x="1824600" y="1612250"/>
            <a:ext cx="5494800" cy="18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5300">
                <a:solidFill>
                  <a:srgbClr val="000000"/>
                </a:solidFill>
              </a:rPr>
              <a:t>THE EMORY MATH CIRCLE</a:t>
            </a:r>
            <a:endParaRPr i="1" sz="5300">
              <a:solidFill>
                <a:srgbClr val="000000"/>
              </a:solidFill>
            </a:endParaRPr>
          </a:p>
        </p:txBody>
      </p:sp>
      <p:sp>
        <p:nvSpPr>
          <p:cNvPr id="699" name="Google Shape;699;p39"/>
          <p:cNvSpPr txBox="1"/>
          <p:nvPr>
            <p:ph idx="1" type="subTitle"/>
          </p:nvPr>
        </p:nvSpPr>
        <p:spPr>
          <a:xfrm>
            <a:off x="2231700" y="3351225"/>
            <a:ext cx="4680600" cy="4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was the last thing you painted?</a:t>
            </a:r>
            <a:endParaRPr/>
          </a:p>
        </p:txBody>
      </p:sp>
      <p:sp>
        <p:nvSpPr>
          <p:cNvPr id="700" name="Google Shape;700;p39"/>
          <p:cNvSpPr txBox="1"/>
          <p:nvPr>
            <p:ph idx="2" type="subTitle"/>
          </p:nvPr>
        </p:nvSpPr>
        <p:spPr>
          <a:xfrm>
            <a:off x="6198875" y="402650"/>
            <a:ext cx="22938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GRIFFIN EDWARDS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000000"/>
                </a:solidFill>
              </a:rPr>
              <a:t>How Many Colors Do You Need?</a:t>
            </a:r>
            <a:endParaRPr sz="3500">
              <a:solidFill>
                <a:srgbClr val="000000"/>
              </a:solidFill>
            </a:endParaRPr>
          </a:p>
        </p:txBody>
      </p:sp>
      <p:pic>
        <p:nvPicPr>
          <p:cNvPr id="764" name="Google Shape;764;p48"/>
          <p:cNvPicPr preferRelativeResize="0"/>
          <p:nvPr/>
        </p:nvPicPr>
        <p:blipFill rotWithShape="1">
          <a:blip r:embed="rId3">
            <a:alphaModFix/>
          </a:blip>
          <a:srcRect b="26927" l="28061" r="27284" t="28201"/>
          <a:stretch/>
        </p:blipFill>
        <p:spPr>
          <a:xfrm>
            <a:off x="1069550" y="1281462"/>
            <a:ext cx="1706274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48"/>
          <p:cNvPicPr preferRelativeResize="0"/>
          <p:nvPr/>
        </p:nvPicPr>
        <p:blipFill rotWithShape="1">
          <a:blip r:embed="rId4">
            <a:alphaModFix/>
          </a:blip>
          <a:srcRect b="11827" l="7946" r="19087" t="15524"/>
          <a:stretch/>
        </p:blipFill>
        <p:spPr>
          <a:xfrm>
            <a:off x="3041400" y="1167500"/>
            <a:ext cx="2787900" cy="27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0250" y="1017715"/>
            <a:ext cx="3517275" cy="3517275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48"/>
          <p:cNvSpPr txBox="1"/>
          <p:nvPr/>
        </p:nvSpPr>
        <p:spPr>
          <a:xfrm>
            <a:off x="431525" y="3107300"/>
            <a:ext cx="3288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These are called cycles! Odd cycles have an odd number of vertices, and even cycles have an even number of vertices.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Google Shape;772;p49"/>
          <p:cNvPicPr preferRelativeResize="0"/>
          <p:nvPr/>
        </p:nvPicPr>
        <p:blipFill rotWithShape="1">
          <a:blip r:embed="rId3">
            <a:alphaModFix/>
          </a:blip>
          <a:srcRect b="12463" l="15667" r="19160" t="12320"/>
          <a:stretch/>
        </p:blipFill>
        <p:spPr>
          <a:xfrm>
            <a:off x="498000" y="1428750"/>
            <a:ext cx="2490125" cy="287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9"/>
          <p:cNvPicPr preferRelativeResize="0"/>
          <p:nvPr/>
        </p:nvPicPr>
        <p:blipFill rotWithShape="1">
          <a:blip r:embed="rId4">
            <a:alphaModFix/>
          </a:blip>
          <a:srcRect b="27397" l="17339" r="17476" t="12640"/>
          <a:stretch/>
        </p:blipFill>
        <p:spPr>
          <a:xfrm>
            <a:off x="3231725" y="1338950"/>
            <a:ext cx="2680550" cy="24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49"/>
          <p:cNvSpPr txBox="1"/>
          <p:nvPr>
            <p:ph type="title"/>
          </p:nvPr>
        </p:nvSpPr>
        <p:spPr>
          <a:xfrm>
            <a:off x="720000" y="318400"/>
            <a:ext cx="7704000" cy="86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00000"/>
                </a:solidFill>
              </a:rPr>
              <a:t>How about these Graphs?</a:t>
            </a:r>
            <a:endParaRPr sz="4000">
              <a:solidFill>
                <a:srgbClr val="000000"/>
              </a:solidFill>
            </a:endParaRPr>
          </a:p>
        </p:txBody>
      </p:sp>
      <p:pic>
        <p:nvPicPr>
          <p:cNvPr id="775" name="Google Shape;775;p49"/>
          <p:cNvPicPr preferRelativeResize="0"/>
          <p:nvPr/>
        </p:nvPicPr>
        <p:blipFill rotWithShape="1">
          <a:blip r:embed="rId5">
            <a:alphaModFix/>
          </a:blip>
          <a:srcRect b="24415" l="26509" r="16308" t="21818"/>
          <a:stretch/>
        </p:blipFill>
        <p:spPr>
          <a:xfrm>
            <a:off x="6155875" y="1476000"/>
            <a:ext cx="2539100" cy="23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Google Shape;780;p50"/>
          <p:cNvPicPr preferRelativeResize="0"/>
          <p:nvPr/>
        </p:nvPicPr>
        <p:blipFill rotWithShape="1">
          <a:blip r:embed="rId3">
            <a:alphaModFix/>
          </a:blip>
          <a:srcRect b="15599" l="19984" r="11220" t="17479"/>
          <a:stretch/>
        </p:blipFill>
        <p:spPr>
          <a:xfrm>
            <a:off x="1539675" y="1118500"/>
            <a:ext cx="2988125" cy="290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50"/>
          <p:cNvSpPr txBox="1"/>
          <p:nvPr>
            <p:ph type="title"/>
          </p:nvPr>
        </p:nvSpPr>
        <p:spPr>
          <a:xfrm>
            <a:off x="720000" y="318400"/>
            <a:ext cx="7704000" cy="86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Cones</a:t>
            </a:r>
            <a:endParaRPr sz="5000"/>
          </a:p>
        </p:txBody>
      </p:sp>
      <p:sp>
        <p:nvSpPr>
          <p:cNvPr id="782" name="Google Shape;782;p50"/>
          <p:cNvSpPr txBox="1"/>
          <p:nvPr/>
        </p:nvSpPr>
        <p:spPr>
          <a:xfrm>
            <a:off x="2470350" y="4315625"/>
            <a:ext cx="4203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What </a:t>
            </a:r>
            <a:r>
              <a:rPr lang="en" sz="1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effect</a:t>
            </a:r>
            <a:r>
              <a:rPr lang="en" sz="1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is there if you add a vertex with an edge to every other vertex?</a:t>
            </a: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83" name="Google Shape;783;p50"/>
          <p:cNvPicPr preferRelativeResize="0"/>
          <p:nvPr/>
        </p:nvPicPr>
        <p:blipFill rotWithShape="1">
          <a:blip r:embed="rId4">
            <a:alphaModFix/>
          </a:blip>
          <a:srcRect b="20254" l="20488" r="15061" t="5035"/>
          <a:stretch/>
        </p:blipFill>
        <p:spPr>
          <a:xfrm>
            <a:off x="4898575" y="955225"/>
            <a:ext cx="2718724" cy="315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Learning When You Can Reduce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89" name="Google Shape;789;p51"/>
          <p:cNvPicPr preferRelativeResize="0"/>
          <p:nvPr/>
        </p:nvPicPr>
        <p:blipFill rotWithShape="1">
          <a:blip r:embed="rId3">
            <a:alphaModFix/>
          </a:blip>
          <a:srcRect b="24431" l="24140" r="25005" t="26212"/>
          <a:stretch/>
        </p:blipFill>
        <p:spPr>
          <a:xfrm>
            <a:off x="1630125" y="1059950"/>
            <a:ext cx="1943100" cy="18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1"/>
          <p:cNvPicPr preferRelativeResize="0"/>
          <p:nvPr/>
        </p:nvPicPr>
        <p:blipFill rotWithShape="1">
          <a:blip r:embed="rId4">
            <a:alphaModFix/>
          </a:blip>
          <a:srcRect b="24785" l="18876" r="13390" t="29416"/>
          <a:stretch/>
        </p:blipFill>
        <p:spPr>
          <a:xfrm>
            <a:off x="1442375" y="2945900"/>
            <a:ext cx="2588075" cy="174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1"/>
          <p:cNvPicPr preferRelativeResize="0"/>
          <p:nvPr/>
        </p:nvPicPr>
        <p:blipFill rotWithShape="1">
          <a:blip r:embed="rId5">
            <a:alphaModFix/>
          </a:blip>
          <a:srcRect b="16101" l="13812" r="16743" t="19157"/>
          <a:stretch/>
        </p:blipFill>
        <p:spPr>
          <a:xfrm>
            <a:off x="5180250" y="906225"/>
            <a:ext cx="2653400" cy="247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1"/>
          <p:cNvPicPr preferRelativeResize="0"/>
          <p:nvPr/>
        </p:nvPicPr>
        <p:blipFill rotWithShape="1">
          <a:blip r:embed="rId6">
            <a:alphaModFix/>
          </a:blip>
          <a:srcRect b="22173" l="6799" r="1692" t="20309"/>
          <a:stretch/>
        </p:blipFill>
        <p:spPr>
          <a:xfrm>
            <a:off x="5210825" y="3136450"/>
            <a:ext cx="2784025" cy="174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Apply Reduction T</a:t>
            </a:r>
            <a:r>
              <a:rPr lang="en">
                <a:solidFill>
                  <a:srgbClr val="000000"/>
                </a:solidFill>
              </a:rPr>
              <a:t>echniques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98" name="Google Shape;79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075" y="907650"/>
            <a:ext cx="3820974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52"/>
          <p:cNvPicPr preferRelativeResize="0"/>
          <p:nvPr/>
        </p:nvPicPr>
        <p:blipFill rotWithShape="1">
          <a:blip r:embed="rId4">
            <a:alphaModFix/>
          </a:blip>
          <a:srcRect b="12389" l="12867" r="13178" t="9838"/>
          <a:stretch/>
        </p:blipFill>
        <p:spPr>
          <a:xfrm>
            <a:off x="4604650" y="1012280"/>
            <a:ext cx="3533575" cy="3716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as bad as they look!</a:t>
            </a:r>
            <a:endParaRPr/>
          </a:p>
        </p:txBody>
      </p:sp>
      <p:pic>
        <p:nvPicPr>
          <p:cNvPr id="805" name="Google Shape;805;p53"/>
          <p:cNvPicPr preferRelativeResize="0"/>
          <p:nvPr/>
        </p:nvPicPr>
        <p:blipFill rotWithShape="1">
          <a:blip r:embed="rId3">
            <a:alphaModFix/>
          </a:blip>
          <a:srcRect b="20490" l="22768" r="20493" t="18545"/>
          <a:stretch/>
        </p:blipFill>
        <p:spPr>
          <a:xfrm>
            <a:off x="4782725" y="1017725"/>
            <a:ext cx="3682075" cy="395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53"/>
          <p:cNvPicPr preferRelativeResize="0"/>
          <p:nvPr/>
        </p:nvPicPr>
        <p:blipFill rotWithShape="1">
          <a:blip r:embed="rId4">
            <a:alphaModFix/>
          </a:blip>
          <a:srcRect b="25497" l="33402" r="14891" t="27923"/>
          <a:stretch/>
        </p:blipFill>
        <p:spPr>
          <a:xfrm>
            <a:off x="1318825" y="1492450"/>
            <a:ext cx="2893950" cy="2606950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53"/>
          <p:cNvSpPr txBox="1"/>
          <p:nvPr/>
        </p:nvSpPr>
        <p:spPr>
          <a:xfrm>
            <a:off x="3072000" y="46455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Hint: Think about even and odd!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54"/>
          <p:cNvSpPr txBox="1"/>
          <p:nvPr>
            <p:ph type="title"/>
          </p:nvPr>
        </p:nvSpPr>
        <p:spPr>
          <a:xfrm>
            <a:off x="1095550" y="227225"/>
            <a:ext cx="3987000" cy="6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This one is hard!</a:t>
            </a:r>
            <a:endParaRPr>
              <a:solidFill>
                <a:srgbClr val="000000"/>
              </a:solidFill>
            </a:endParaRPr>
          </a:p>
        </p:txBody>
      </p:sp>
      <p:grpSp>
        <p:nvGrpSpPr>
          <p:cNvPr id="813" name="Google Shape;813;p54"/>
          <p:cNvGrpSpPr/>
          <p:nvPr/>
        </p:nvGrpSpPr>
        <p:grpSpPr>
          <a:xfrm>
            <a:off x="4506624" y="-282827"/>
            <a:ext cx="1667904" cy="2052820"/>
            <a:chOff x="4506624" y="-282827"/>
            <a:chExt cx="1667904" cy="2052820"/>
          </a:xfrm>
        </p:grpSpPr>
        <p:pic>
          <p:nvPicPr>
            <p:cNvPr id="814" name="Google Shape;814;p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2189445">
              <a:off x="4961330" y="-198249"/>
              <a:ext cx="814743" cy="1608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5" name="Google Shape;815;p54"/>
            <p:cNvPicPr preferRelativeResize="0"/>
            <p:nvPr/>
          </p:nvPicPr>
          <p:blipFill>
            <a:blip r:embed="rId4">
              <a:alphaModFix amt="70000"/>
            </a:blip>
            <a:stretch>
              <a:fillRect/>
            </a:stretch>
          </p:blipFill>
          <p:spPr>
            <a:xfrm flipH="1" rot="-2700056">
              <a:off x="4944054" y="408949"/>
              <a:ext cx="431316" cy="141590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16" name="Google Shape;816;p54"/>
          <p:cNvPicPr preferRelativeResize="0"/>
          <p:nvPr/>
        </p:nvPicPr>
        <p:blipFill rotWithShape="1">
          <a:blip r:embed="rId5">
            <a:alphaModFix/>
          </a:blip>
          <a:srcRect b="5839" l="9978" r="6171" t="7909"/>
          <a:stretch/>
        </p:blipFill>
        <p:spPr>
          <a:xfrm rot="-8100015">
            <a:off x="4115392" y="3387914"/>
            <a:ext cx="2430492" cy="1406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7" name="Google Shape;817;p54"/>
          <p:cNvGrpSpPr/>
          <p:nvPr/>
        </p:nvGrpSpPr>
        <p:grpSpPr>
          <a:xfrm>
            <a:off x="7686168" y="3442816"/>
            <a:ext cx="1932868" cy="1752533"/>
            <a:chOff x="7686168" y="3442816"/>
            <a:chExt cx="1932868" cy="1752533"/>
          </a:xfrm>
        </p:grpSpPr>
        <p:pic>
          <p:nvPicPr>
            <p:cNvPr id="818" name="Google Shape;818;p54"/>
            <p:cNvPicPr preferRelativeResize="0"/>
            <p:nvPr/>
          </p:nvPicPr>
          <p:blipFill>
            <a:blip r:embed="rId6">
              <a:alphaModFix amt="84000"/>
            </a:blip>
            <a:stretch>
              <a:fillRect/>
            </a:stretch>
          </p:blipFill>
          <p:spPr>
            <a:xfrm rot="8621619">
              <a:off x="8054042" y="3626497"/>
              <a:ext cx="754690" cy="14900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" name="Google Shape;819;p54"/>
            <p:cNvPicPr preferRelativeResize="0"/>
            <p:nvPr/>
          </p:nvPicPr>
          <p:blipFill>
            <a:blip r:embed="rId7">
              <a:alphaModFix amt="78000"/>
            </a:blip>
            <a:stretch>
              <a:fillRect/>
            </a:stretch>
          </p:blipFill>
          <p:spPr>
            <a:xfrm rot="7739741">
              <a:off x="8728676" y="3315119"/>
              <a:ext cx="382175" cy="149005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20" name="Google Shape;820;p54"/>
          <p:cNvPicPr preferRelativeResize="0"/>
          <p:nvPr/>
        </p:nvPicPr>
        <p:blipFill rotWithShape="1">
          <a:blip r:embed="rId8">
            <a:alphaModFix/>
          </a:blip>
          <a:srcRect b="21956" l="22767" r="21416" t="21743"/>
          <a:stretch/>
        </p:blipFill>
        <p:spPr>
          <a:xfrm>
            <a:off x="654525" y="1093950"/>
            <a:ext cx="3601748" cy="363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55"/>
          <p:cNvSpPr txBox="1"/>
          <p:nvPr>
            <p:ph type="title"/>
          </p:nvPr>
        </p:nvSpPr>
        <p:spPr>
          <a:xfrm>
            <a:off x="720000" y="239625"/>
            <a:ext cx="7704000" cy="85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000000"/>
                </a:solidFill>
              </a:rPr>
              <a:t>Challenges!</a:t>
            </a:r>
            <a:endParaRPr sz="5000">
              <a:solidFill>
                <a:srgbClr val="000000"/>
              </a:solidFill>
            </a:endParaRPr>
          </a:p>
        </p:txBody>
      </p:sp>
      <p:pic>
        <p:nvPicPr>
          <p:cNvPr id="826" name="Google Shape;826;p55"/>
          <p:cNvPicPr preferRelativeResize="0"/>
          <p:nvPr/>
        </p:nvPicPr>
        <p:blipFill rotWithShape="1">
          <a:blip r:embed="rId3">
            <a:alphaModFix/>
          </a:blip>
          <a:srcRect b="15512" l="18617" r="21691" t="16242"/>
          <a:stretch/>
        </p:blipFill>
        <p:spPr>
          <a:xfrm>
            <a:off x="4586350" y="383000"/>
            <a:ext cx="4163800" cy="47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55"/>
          <p:cNvPicPr preferRelativeResize="0"/>
          <p:nvPr/>
        </p:nvPicPr>
        <p:blipFill rotWithShape="1">
          <a:blip r:embed="rId4">
            <a:alphaModFix/>
          </a:blip>
          <a:srcRect b="12320" l="12503" r="6518" t="10141"/>
          <a:stretch/>
        </p:blipFill>
        <p:spPr>
          <a:xfrm>
            <a:off x="543550" y="1016100"/>
            <a:ext cx="3649425" cy="3494299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55"/>
          <p:cNvSpPr txBox="1"/>
          <p:nvPr/>
        </p:nvSpPr>
        <p:spPr>
          <a:xfrm>
            <a:off x="3072000" y="44903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One is very tricky, the other has a secret quick way to solve it.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9" name="Google Shape;829;p55"/>
          <p:cNvSpPr txBox="1"/>
          <p:nvPr/>
        </p:nvSpPr>
        <p:spPr>
          <a:xfrm>
            <a:off x="0" y="4650900"/>
            <a:ext cx="3271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End of Breakout Rooms</a:t>
            </a:r>
            <a:endParaRPr sz="2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000000"/>
                </a:solidFill>
              </a:rPr>
              <a:t>4 Color Theorem</a:t>
            </a:r>
            <a:endParaRPr sz="4500">
              <a:solidFill>
                <a:srgbClr val="000000"/>
              </a:solidFill>
            </a:endParaRPr>
          </a:p>
        </p:txBody>
      </p:sp>
      <p:sp>
        <p:nvSpPr>
          <p:cNvPr id="835" name="Google Shape;835;p56"/>
          <p:cNvSpPr txBox="1"/>
          <p:nvPr/>
        </p:nvSpPr>
        <p:spPr>
          <a:xfrm>
            <a:off x="1996200" y="1017725"/>
            <a:ext cx="5151600" cy="16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Vocab: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 A graph is a </a:t>
            </a:r>
            <a:r>
              <a:rPr b="1" lang="en" sz="18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plane graph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 if you can draw it on a piece of paper without the edges crossing. (You can zig-zag the lines.)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Any 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plane graph can be colored using four colors! (Try to draw examples at home!)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36" name="Google Shape;836;p56"/>
          <p:cNvPicPr preferRelativeResize="0"/>
          <p:nvPr/>
        </p:nvPicPr>
        <p:blipFill rotWithShape="1">
          <a:blip r:embed="rId3">
            <a:alphaModFix/>
          </a:blip>
          <a:srcRect b="0" l="0" r="12998" t="10104"/>
          <a:stretch/>
        </p:blipFill>
        <p:spPr>
          <a:xfrm>
            <a:off x="6176475" y="2432975"/>
            <a:ext cx="2677625" cy="27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56"/>
          <p:cNvPicPr preferRelativeResize="0"/>
          <p:nvPr/>
        </p:nvPicPr>
        <p:blipFill rotWithShape="1">
          <a:blip r:embed="rId4">
            <a:alphaModFix/>
          </a:blip>
          <a:srcRect b="20902" l="30894" r="26795" t="23328"/>
          <a:stretch/>
        </p:blipFill>
        <p:spPr>
          <a:xfrm>
            <a:off x="1102175" y="2649125"/>
            <a:ext cx="1934950" cy="255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The United States as a Graph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843" name="Google Shape;84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7550" y="1778275"/>
            <a:ext cx="4603175" cy="2391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75249"/>
            <a:ext cx="4477548" cy="259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7"/>
          <p:cNvPicPr preferRelativeResize="0"/>
          <p:nvPr/>
        </p:nvPicPr>
        <p:blipFill rotWithShape="1">
          <a:blip r:embed="rId5">
            <a:alphaModFix/>
          </a:blip>
          <a:srcRect b="15599" l="19984" r="11220" t="17479"/>
          <a:stretch/>
        </p:blipFill>
        <p:spPr>
          <a:xfrm>
            <a:off x="4416875" y="3476850"/>
            <a:ext cx="1559375" cy="151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0"/>
          <p:cNvSpPr txBox="1"/>
          <p:nvPr>
            <p:ph idx="15" type="title"/>
          </p:nvPr>
        </p:nvSpPr>
        <p:spPr>
          <a:xfrm>
            <a:off x="720000" y="378600"/>
            <a:ext cx="7704000" cy="81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000000"/>
                </a:solidFill>
              </a:rPr>
              <a:t>Paint This House</a:t>
            </a:r>
            <a:endParaRPr sz="4500">
              <a:solidFill>
                <a:srgbClr val="000000"/>
              </a:solidFill>
            </a:endParaRPr>
          </a:p>
        </p:txBody>
      </p:sp>
      <p:pic>
        <p:nvPicPr>
          <p:cNvPr id="706" name="Google Shape;70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7350" y="1609725"/>
            <a:ext cx="2771775" cy="28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40"/>
          <p:cNvSpPr txBox="1"/>
          <p:nvPr/>
        </p:nvSpPr>
        <p:spPr>
          <a:xfrm>
            <a:off x="865425" y="1192200"/>
            <a:ext cx="3216600" cy="3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Goal:</a:t>
            </a:r>
            <a:r>
              <a:rPr lang="en" sz="25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Paint the house with as few colors as possible.</a:t>
            </a:r>
            <a:endParaRPr sz="25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No color is allowed to be next to itself.</a:t>
            </a:r>
            <a:endParaRPr sz="25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5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What is the </a:t>
            </a:r>
            <a:r>
              <a:rPr i="1" lang="en" sz="25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least </a:t>
            </a:r>
            <a:r>
              <a:rPr lang="en" sz="25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number of colors can you use?</a:t>
            </a:r>
            <a:endParaRPr sz="25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Google Shape;85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625" y="824563"/>
            <a:ext cx="5570751" cy="349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59"/>
          <p:cNvSpPr txBox="1"/>
          <p:nvPr>
            <p:ph type="ctrTitle"/>
          </p:nvPr>
        </p:nvSpPr>
        <p:spPr>
          <a:xfrm>
            <a:off x="2772750" y="650650"/>
            <a:ext cx="3598500" cy="89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856" name="Google Shape;856;p59"/>
          <p:cNvSpPr txBox="1"/>
          <p:nvPr>
            <p:ph idx="1" type="subTitle"/>
          </p:nvPr>
        </p:nvSpPr>
        <p:spPr>
          <a:xfrm>
            <a:off x="2772750" y="1547950"/>
            <a:ext cx="3598500" cy="11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</a:rPr>
              <a:t>Do you have any questions?</a:t>
            </a:r>
            <a:endParaRPr b="1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grifffinedwards@gatech.edu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griffin-edwards.github.io</a:t>
            </a:r>
            <a:endParaRPr/>
          </a:p>
        </p:txBody>
      </p:sp>
      <p:sp>
        <p:nvSpPr>
          <p:cNvPr id="857" name="Google Shape;857;p59"/>
          <p:cNvSpPr txBox="1"/>
          <p:nvPr/>
        </p:nvSpPr>
        <p:spPr>
          <a:xfrm>
            <a:off x="2772750" y="4047050"/>
            <a:ext cx="359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Please keep this slide for attribution</a:t>
            </a:r>
            <a:endParaRPr sz="12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New House</a:t>
            </a:r>
            <a:endParaRPr/>
          </a:p>
        </p:txBody>
      </p:sp>
      <p:pic>
        <p:nvPicPr>
          <p:cNvPr id="713" name="Google Shape;71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1750" y="1017725"/>
            <a:ext cx="4940500" cy="342305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41"/>
          <p:cNvSpPr txBox="1"/>
          <p:nvPr/>
        </p:nvSpPr>
        <p:spPr>
          <a:xfrm>
            <a:off x="1608300" y="4574100"/>
            <a:ext cx="5927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(Diagonal touching is okay)</a:t>
            </a:r>
            <a:endParaRPr sz="2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2"/>
          <p:cNvSpPr txBox="1"/>
          <p:nvPr>
            <p:ph idx="429496729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Harder Pictures to Paint</a:t>
            </a:r>
            <a:endParaRPr/>
          </a:p>
        </p:txBody>
      </p:sp>
      <p:pic>
        <p:nvPicPr>
          <p:cNvPr id="720" name="Google Shape;72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9498" y="1197600"/>
            <a:ext cx="2055800" cy="27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7075" y="1197599"/>
            <a:ext cx="2885030" cy="274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43"/>
          <p:cNvSpPr txBox="1"/>
          <p:nvPr>
            <p:ph idx="429496729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Turn Problem into Math</a:t>
            </a:r>
            <a:endParaRPr/>
          </a:p>
        </p:txBody>
      </p:sp>
      <p:pic>
        <p:nvPicPr>
          <p:cNvPr id="727" name="Google Shape;72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9750" y="1603000"/>
            <a:ext cx="2211050" cy="226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0800" y="1102075"/>
            <a:ext cx="4179800" cy="4179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43"/>
          <p:cNvSpPr txBox="1"/>
          <p:nvPr/>
        </p:nvSpPr>
        <p:spPr>
          <a:xfrm>
            <a:off x="910300" y="4169325"/>
            <a:ext cx="7192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Pictures can become graphs!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44"/>
          <p:cNvSpPr txBox="1"/>
          <p:nvPr>
            <p:ph type="title"/>
          </p:nvPr>
        </p:nvSpPr>
        <p:spPr>
          <a:xfrm>
            <a:off x="1122750" y="554050"/>
            <a:ext cx="2899500" cy="89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lt2"/>
                </a:solidFill>
              </a:rPr>
              <a:t>Graphs</a:t>
            </a:r>
            <a:endParaRPr sz="4500">
              <a:solidFill>
                <a:schemeClr val="lt2"/>
              </a:solidFill>
            </a:endParaRPr>
          </a:p>
        </p:txBody>
      </p:sp>
      <p:sp>
        <p:nvSpPr>
          <p:cNvPr id="735" name="Google Shape;735;p44"/>
          <p:cNvSpPr txBox="1"/>
          <p:nvPr>
            <p:ph idx="4294967295" type="subTitle"/>
          </p:nvPr>
        </p:nvSpPr>
        <p:spPr>
          <a:xfrm>
            <a:off x="1122750" y="1513300"/>
            <a:ext cx="2899500" cy="9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Remember, a graph is a bunch of vertices (points) connected by edges. Here is another example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736" name="Google Shape;736;p44"/>
          <p:cNvSpPr txBox="1"/>
          <p:nvPr/>
        </p:nvSpPr>
        <p:spPr>
          <a:xfrm>
            <a:off x="2473825" y="3146650"/>
            <a:ext cx="35883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Yeseva One"/>
                <a:ea typeface="Yeseva One"/>
                <a:cs typeface="Yeseva One"/>
                <a:sym typeface="Yeseva One"/>
              </a:rPr>
              <a:t>Fancy Vocab</a:t>
            </a:r>
            <a:endParaRPr b="1" sz="2500"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b="1" lang="en"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chromatic number</a:t>
            </a: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 of a graph is the smallest number of colors we can color the vertices so that no edge connects two vertices with the same color.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37" name="Google Shape;737;p44"/>
          <p:cNvPicPr preferRelativeResize="0"/>
          <p:nvPr/>
        </p:nvPicPr>
        <p:blipFill rotWithShape="1">
          <a:blip r:embed="rId3">
            <a:alphaModFix/>
          </a:blip>
          <a:srcRect b="16580" l="17600" r="19020" t="23517"/>
          <a:stretch/>
        </p:blipFill>
        <p:spPr>
          <a:xfrm>
            <a:off x="4601425" y="505075"/>
            <a:ext cx="3451275" cy="32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5"/>
          <p:cNvSpPr txBox="1"/>
          <p:nvPr>
            <p:ph idx="429496729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</a:rPr>
              <a:t>Find </a:t>
            </a:r>
            <a:r>
              <a:rPr lang="en" sz="3200">
                <a:solidFill>
                  <a:srgbClr val="000000"/>
                </a:solidFill>
              </a:rPr>
              <a:t>the Chromatic Number</a:t>
            </a:r>
            <a:endParaRPr sz="3200">
              <a:solidFill>
                <a:srgbClr val="000000"/>
              </a:solidFill>
            </a:endParaRPr>
          </a:p>
        </p:txBody>
      </p:sp>
      <p:pic>
        <p:nvPicPr>
          <p:cNvPr id="743" name="Google Shape;743;p45"/>
          <p:cNvPicPr preferRelativeResize="0"/>
          <p:nvPr/>
        </p:nvPicPr>
        <p:blipFill rotWithShape="1">
          <a:blip r:embed="rId3">
            <a:alphaModFix/>
          </a:blip>
          <a:srcRect b="27350" l="4991" r="4412" t="24572"/>
          <a:stretch/>
        </p:blipFill>
        <p:spPr>
          <a:xfrm>
            <a:off x="971550" y="1058601"/>
            <a:ext cx="3461650" cy="183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5"/>
          <p:cNvPicPr preferRelativeResize="0"/>
          <p:nvPr/>
        </p:nvPicPr>
        <p:blipFill rotWithShape="1">
          <a:blip r:embed="rId4">
            <a:alphaModFix/>
          </a:blip>
          <a:srcRect b="20835" l="10214" r="7737" t="17629"/>
          <a:stretch/>
        </p:blipFill>
        <p:spPr>
          <a:xfrm>
            <a:off x="2933700" y="2743175"/>
            <a:ext cx="3135100" cy="235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5"/>
          <p:cNvPicPr preferRelativeResize="0"/>
          <p:nvPr/>
        </p:nvPicPr>
        <p:blipFill rotWithShape="1">
          <a:blip r:embed="rId5">
            <a:alphaModFix/>
          </a:blip>
          <a:srcRect b="21937" l="15733" r="15768" t="21082"/>
          <a:stretch/>
        </p:blipFill>
        <p:spPr>
          <a:xfrm>
            <a:off x="5110850" y="955225"/>
            <a:ext cx="2718701" cy="226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6"/>
          <p:cNvSpPr txBox="1"/>
          <p:nvPr>
            <p:ph type="title"/>
          </p:nvPr>
        </p:nvSpPr>
        <p:spPr>
          <a:xfrm>
            <a:off x="4209300" y="1325175"/>
            <a:ext cx="4272600" cy="145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000000"/>
                </a:solidFill>
              </a:rPr>
              <a:t>BREAKOUT ROOMS!</a:t>
            </a:r>
            <a:endParaRPr sz="5500">
              <a:solidFill>
                <a:srgbClr val="000000"/>
              </a:solidFill>
            </a:endParaRPr>
          </a:p>
        </p:txBody>
      </p:sp>
      <p:sp>
        <p:nvSpPr>
          <p:cNvPr id="751" name="Google Shape;751;p46"/>
          <p:cNvSpPr txBox="1"/>
          <p:nvPr>
            <p:ph idx="1" type="subTitle"/>
          </p:nvPr>
        </p:nvSpPr>
        <p:spPr>
          <a:xfrm>
            <a:off x="4209300" y="2779875"/>
            <a:ext cx="42726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the chromatic number of these graphs!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Google Shape;756;p47"/>
          <p:cNvPicPr preferRelativeResize="0"/>
          <p:nvPr/>
        </p:nvPicPr>
        <p:blipFill rotWithShape="1">
          <a:blip r:embed="rId3">
            <a:alphaModFix/>
          </a:blip>
          <a:srcRect b="20902" l="30894" r="26795" t="23328"/>
          <a:stretch/>
        </p:blipFill>
        <p:spPr>
          <a:xfrm>
            <a:off x="2363525" y="1522450"/>
            <a:ext cx="1934950" cy="255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7"/>
          <p:cNvPicPr preferRelativeResize="0"/>
          <p:nvPr/>
        </p:nvPicPr>
        <p:blipFill rotWithShape="1">
          <a:blip r:embed="rId4">
            <a:alphaModFix/>
          </a:blip>
          <a:srcRect b="26404" l="23706" r="17817" t="23031"/>
          <a:stretch/>
        </p:blipFill>
        <p:spPr>
          <a:xfrm>
            <a:off x="5004700" y="1728200"/>
            <a:ext cx="2473775" cy="213905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000000"/>
                </a:solidFill>
              </a:rPr>
              <a:t>How Many Colors Do You Need?</a:t>
            </a:r>
            <a:endParaRPr sz="35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rt Subject for Elementary - 2nd Grade: Visual Arts by Slidesgo">
  <a:themeElements>
    <a:clrScheme name="Simple Light">
      <a:dk1>
        <a:srgbClr val="30333D"/>
      </a:dk1>
      <a:lt1>
        <a:srgbClr val="FFF4EC"/>
      </a:lt1>
      <a:dk2>
        <a:srgbClr val="4D5364"/>
      </a:dk2>
      <a:lt2>
        <a:srgbClr val="DA6743"/>
      </a:lt2>
      <a:accent1>
        <a:srgbClr val="F68A6E"/>
      </a:accent1>
      <a:accent2>
        <a:srgbClr val="CEB68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1F2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